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Bebas Neu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ebasNeue-regular.fntdata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7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Google Shape;184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23adc08f2bf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23adc08f2bf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g23adc08f2bf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Google Shape;1961;g23adc08f2bf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23b175ffd44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23b175ffd44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" name="Google Shape;1978;g23b175ffd44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" name="Google Shape;1979;g23b175ffd44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6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g23b175ffd44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" name="Google Shape;1988;g23b175ffd44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g21095f95637_3_18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7" name="Google Shape;1997;g21095f95637_3_18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g23adc08f2bf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" name="Google Shape;2002;g23adc08f2bf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3adc08f2bf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23adc08f2bf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g23adc08f2bf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Google Shape;1869;g23adc08f2bf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6" name="Shape 1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" name="Google Shape;1877;g228567a841e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" name="Google Shape;1878;g228567a841e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228567a841e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228567a841e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228567a841e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228567a841e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0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g23adc08f2bf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" name="Google Shape;1912;g23adc08f2bf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23b175ffd44_6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23b175ffd44_6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23b175ffd44_6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23b175ffd44_6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0" name="Google Shape;10;p2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105" name="Google Shape;105;p2"/>
            <p:cNvSpPr/>
            <p:nvPr/>
          </p:nvSpPr>
          <p:spPr>
            <a:xfrm>
              <a:off x="1448125" y="1450525"/>
              <a:ext cx="133500" cy="134100"/>
            </a:xfrm>
            <a:custGeom>
              <a:rect b="b" l="l" r="r" t="t"/>
              <a:pathLst>
                <a:path extrusionOk="0" h="5364" w="534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76325" y="1479350"/>
              <a:ext cx="77100" cy="76475"/>
            </a:xfrm>
            <a:custGeom>
              <a:rect b="b" l="l" r="r" t="t"/>
              <a:pathLst>
                <a:path extrusionOk="0" h="3059" w="3084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108" name="Google Shape;108;p2"/>
            <p:cNvSpPr/>
            <p:nvPr/>
          </p:nvSpPr>
          <p:spPr>
            <a:xfrm>
              <a:off x="1582850" y="1325200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21075" y="1369750"/>
              <a:ext cx="132850" cy="120200"/>
            </a:xfrm>
            <a:custGeom>
              <a:rect b="b" l="l" r="r" t="t"/>
              <a:pathLst>
                <a:path extrusionOk="0" h="4808" w="5314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43000" y="1389100"/>
              <a:ext cx="89625" cy="81300"/>
            </a:xfrm>
            <a:custGeom>
              <a:rect b="b" l="l" r="r" t="t"/>
              <a:pathLst>
                <a:path extrusionOk="0" h="3252" w="3585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664925" y="1409050"/>
              <a:ext cx="45775" cy="41425"/>
            </a:xfrm>
            <a:custGeom>
              <a:rect b="b" l="l" r="r" t="t"/>
              <a:pathLst>
                <a:path extrusionOk="0" h="1657" w="1831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113" name="Google Shape;113;p2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4" name="Google Shape;134;p2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5" name="Google Shape;135;p2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5" name="Google Shape;145;p2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46" name="Google Shape;146;p2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147" name="Google Shape;147;p2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"/>
          <p:cNvSpPr txBox="1"/>
          <p:nvPr>
            <p:ph type="ctrTitle"/>
          </p:nvPr>
        </p:nvSpPr>
        <p:spPr>
          <a:xfrm>
            <a:off x="1009200" y="1741047"/>
            <a:ext cx="7125600" cy="114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5" name="Google Shape;165;p2"/>
          <p:cNvSpPr txBox="1"/>
          <p:nvPr>
            <p:ph idx="1" type="subTitle"/>
          </p:nvPr>
        </p:nvSpPr>
        <p:spPr>
          <a:xfrm>
            <a:off x="1009200" y="2888246"/>
            <a:ext cx="71256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rgbClr val="00F4A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66" name="Google Shape;166;p2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167" name="Google Shape;167;p2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h="8372" w="8372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387350" y="1218075"/>
              <a:ext cx="209300" cy="209300"/>
            </a:xfrm>
            <a:custGeom>
              <a:rect b="b" l="l" r="r" t="t"/>
              <a:pathLst>
                <a:path extrusionOk="0" fill="none" h="8372" w="8372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431850" y="1262550"/>
              <a:ext cx="120325" cy="120325"/>
            </a:xfrm>
            <a:custGeom>
              <a:rect b="b" l="l" r="r" t="t"/>
              <a:pathLst>
                <a:path extrusionOk="0" h="4813" w="4813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451275" y="1281975"/>
              <a:ext cx="81475" cy="81475"/>
            </a:xfrm>
            <a:custGeom>
              <a:rect b="b" l="l" r="r" t="t"/>
              <a:pathLst>
                <a:path extrusionOk="0" fill="none" h="3259" w="3259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rgbClr val="0F3570"/>
            </a:solidFill>
            <a:ln cap="flat" cmpd="sng" w="9525">
              <a:solidFill>
                <a:schemeClr val="dk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8" name="Google Shape;758;p11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759" name="Google Shape;759;p11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1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1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1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1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1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1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1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1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1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1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1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1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1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1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1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1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Google Shape;776;p11"/>
          <p:cNvGrpSpPr/>
          <p:nvPr/>
        </p:nvGrpSpPr>
        <p:grpSpPr>
          <a:xfrm>
            <a:off x="-364925" y="-1720950"/>
            <a:ext cx="9644000" cy="3383025"/>
            <a:chOff x="-364925" y="-1720950"/>
            <a:chExt cx="9644000" cy="3383025"/>
          </a:xfrm>
        </p:grpSpPr>
        <p:grpSp>
          <p:nvGrpSpPr>
            <p:cNvPr id="777" name="Google Shape;777;p11"/>
            <p:cNvGrpSpPr/>
            <p:nvPr/>
          </p:nvGrpSpPr>
          <p:grpSpPr>
            <a:xfrm flipH="1">
              <a:off x="-364925" y="-1720950"/>
              <a:ext cx="7767703" cy="3383025"/>
              <a:chOff x="24125" y="294775"/>
              <a:chExt cx="7767703" cy="3383025"/>
            </a:xfrm>
          </p:grpSpPr>
          <p:sp>
            <p:nvSpPr>
              <p:cNvPr id="778" name="Google Shape;778;p11"/>
              <p:cNvSpPr/>
              <p:nvPr/>
            </p:nvSpPr>
            <p:spPr>
              <a:xfrm>
                <a:off x="1686375" y="607200"/>
                <a:ext cx="142125" cy="129550"/>
              </a:xfrm>
              <a:custGeom>
                <a:rect b="b" l="l" r="r" t="t"/>
                <a:pathLst>
                  <a:path extrusionOk="0" h="5182" w="5685">
                    <a:moveTo>
                      <a:pt x="2834" y="1"/>
                    </a:moveTo>
                    <a:cubicBezTo>
                      <a:pt x="2169" y="1"/>
                      <a:pt x="1507" y="252"/>
                      <a:pt x="1005" y="754"/>
                    </a:cubicBezTo>
                    <a:cubicBezTo>
                      <a:pt x="1" y="1781"/>
                      <a:pt x="1" y="3402"/>
                      <a:pt x="1005" y="4429"/>
                    </a:cubicBezTo>
                    <a:cubicBezTo>
                      <a:pt x="1507" y="4931"/>
                      <a:pt x="2169" y="5182"/>
                      <a:pt x="2834" y="5182"/>
                    </a:cubicBezTo>
                    <a:cubicBezTo>
                      <a:pt x="3499" y="5182"/>
                      <a:pt x="4166" y="4931"/>
                      <a:pt x="4680" y="4429"/>
                    </a:cubicBezTo>
                    <a:cubicBezTo>
                      <a:pt x="5684" y="3402"/>
                      <a:pt x="5684" y="1781"/>
                      <a:pt x="4680" y="754"/>
                    </a:cubicBezTo>
                    <a:cubicBezTo>
                      <a:pt x="4166" y="252"/>
                      <a:pt x="3499" y="1"/>
                      <a:pt x="28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1"/>
              <p:cNvSpPr/>
              <p:nvPr/>
            </p:nvSpPr>
            <p:spPr>
              <a:xfrm>
                <a:off x="66098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11"/>
              <p:cNvSpPr/>
              <p:nvPr/>
            </p:nvSpPr>
            <p:spPr>
              <a:xfrm>
                <a:off x="67216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1"/>
              <p:cNvSpPr/>
              <p:nvPr/>
            </p:nvSpPr>
            <p:spPr>
              <a:xfrm>
                <a:off x="68340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1"/>
              <p:cNvSpPr/>
              <p:nvPr/>
            </p:nvSpPr>
            <p:spPr>
              <a:xfrm>
                <a:off x="6945900" y="3191600"/>
                <a:ext cx="148950" cy="93025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1"/>
              <p:cNvSpPr/>
              <p:nvPr/>
            </p:nvSpPr>
            <p:spPr>
              <a:xfrm>
                <a:off x="705775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607" y="3721"/>
                    </a:lnTo>
                    <a:lnTo>
                      <a:pt x="5980" y="3721"/>
                    </a:lnTo>
                    <a:lnTo>
                      <a:pt x="23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1"/>
              <p:cNvSpPr/>
              <p:nvPr/>
            </p:nvSpPr>
            <p:spPr>
              <a:xfrm>
                <a:off x="7170150" y="3191600"/>
                <a:ext cx="148975" cy="93025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1"/>
              <p:cNvSpPr/>
              <p:nvPr/>
            </p:nvSpPr>
            <p:spPr>
              <a:xfrm>
                <a:off x="7282000" y="3191600"/>
                <a:ext cx="149525" cy="93025"/>
              </a:xfrm>
              <a:custGeom>
                <a:rect b="b" l="l" r="r" t="t"/>
                <a:pathLst>
                  <a:path extrusionOk="0" h="3721" w="5981">
                    <a:moveTo>
                      <a:pt x="1" y="0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1"/>
              <p:cNvSpPr/>
              <p:nvPr/>
            </p:nvSpPr>
            <p:spPr>
              <a:xfrm>
                <a:off x="2406525" y="1218350"/>
                <a:ext cx="5385303" cy="1110475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1"/>
              <p:cNvSpPr/>
              <p:nvPr/>
            </p:nvSpPr>
            <p:spPr>
              <a:xfrm>
                <a:off x="987925" y="355975"/>
                <a:ext cx="6210225" cy="1468400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1"/>
              <p:cNvSpPr/>
              <p:nvPr/>
            </p:nvSpPr>
            <p:spPr>
              <a:xfrm>
                <a:off x="1265250" y="1389550"/>
                <a:ext cx="6299250" cy="1955000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1"/>
              <p:cNvSpPr/>
              <p:nvPr/>
            </p:nvSpPr>
            <p:spPr>
              <a:xfrm>
                <a:off x="1631600" y="1974425"/>
                <a:ext cx="6160000" cy="1095650"/>
              </a:xfrm>
              <a:custGeom>
                <a:rect b="b" l="l" r="r" t="t"/>
                <a:pathLst>
                  <a:path extrusionOk="0" h="43826" w="246400">
                    <a:moveTo>
                      <a:pt x="183" y="1"/>
                    </a:moveTo>
                    <a:cubicBezTo>
                      <a:pt x="69" y="1"/>
                      <a:pt x="0" y="92"/>
                      <a:pt x="0" y="206"/>
                    </a:cubicBezTo>
                    <a:cubicBezTo>
                      <a:pt x="0" y="298"/>
                      <a:pt x="69" y="389"/>
                      <a:pt x="183" y="389"/>
                    </a:cubicBezTo>
                    <a:lnTo>
                      <a:pt x="61286" y="389"/>
                    </a:lnTo>
                    <a:lnTo>
                      <a:pt x="104723" y="43825"/>
                    </a:lnTo>
                    <a:lnTo>
                      <a:pt x="165210" y="43825"/>
                    </a:lnTo>
                    <a:lnTo>
                      <a:pt x="207414" y="1599"/>
                    </a:lnTo>
                    <a:lnTo>
                      <a:pt x="246217" y="1599"/>
                    </a:lnTo>
                    <a:cubicBezTo>
                      <a:pt x="246308" y="1599"/>
                      <a:pt x="246400" y="1507"/>
                      <a:pt x="246400" y="1416"/>
                    </a:cubicBezTo>
                    <a:cubicBezTo>
                      <a:pt x="246400" y="1302"/>
                      <a:pt x="246308" y="1233"/>
                      <a:pt x="246217" y="1233"/>
                    </a:cubicBezTo>
                    <a:lnTo>
                      <a:pt x="207254" y="1233"/>
                    </a:lnTo>
                    <a:lnTo>
                      <a:pt x="165050" y="43437"/>
                    </a:lnTo>
                    <a:lnTo>
                      <a:pt x="104883" y="43437"/>
                    </a:lnTo>
                    <a:lnTo>
                      <a:pt x="61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1"/>
              <p:cNvSpPr/>
              <p:nvPr/>
            </p:nvSpPr>
            <p:spPr>
              <a:xfrm>
                <a:off x="1978550" y="331575"/>
                <a:ext cx="4691750" cy="1289675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1"/>
              <p:cNvSpPr/>
              <p:nvPr/>
            </p:nvSpPr>
            <p:spPr>
              <a:xfrm>
                <a:off x="937150" y="2104550"/>
                <a:ext cx="6622775" cy="1510475"/>
              </a:xfrm>
              <a:custGeom>
                <a:rect b="b" l="l" r="r" t="t"/>
                <a:pathLst>
                  <a:path extrusionOk="0" h="60419" w="264911">
                    <a:moveTo>
                      <a:pt x="183" y="0"/>
                    </a:moveTo>
                    <a:cubicBezTo>
                      <a:pt x="91" y="0"/>
                      <a:pt x="0" y="69"/>
                      <a:pt x="0" y="183"/>
                    </a:cubicBezTo>
                    <a:cubicBezTo>
                      <a:pt x="0" y="297"/>
                      <a:pt x="91" y="365"/>
                      <a:pt x="183" y="365"/>
                    </a:cubicBezTo>
                    <a:lnTo>
                      <a:pt x="57177" y="365"/>
                    </a:lnTo>
                    <a:lnTo>
                      <a:pt x="70941" y="14129"/>
                    </a:lnTo>
                    <a:lnTo>
                      <a:pt x="129214" y="14129"/>
                    </a:lnTo>
                    <a:lnTo>
                      <a:pt x="175504" y="60419"/>
                    </a:lnTo>
                    <a:lnTo>
                      <a:pt x="203419" y="60419"/>
                    </a:lnTo>
                    <a:lnTo>
                      <a:pt x="232316" y="31499"/>
                    </a:lnTo>
                    <a:lnTo>
                      <a:pt x="264705" y="31499"/>
                    </a:lnTo>
                    <a:cubicBezTo>
                      <a:pt x="264819" y="31499"/>
                      <a:pt x="264911" y="31430"/>
                      <a:pt x="264911" y="31316"/>
                    </a:cubicBezTo>
                    <a:cubicBezTo>
                      <a:pt x="264911" y="31225"/>
                      <a:pt x="264819" y="31134"/>
                      <a:pt x="264705" y="31134"/>
                    </a:cubicBezTo>
                    <a:lnTo>
                      <a:pt x="232156" y="31134"/>
                    </a:lnTo>
                    <a:lnTo>
                      <a:pt x="203259" y="60031"/>
                    </a:lnTo>
                    <a:lnTo>
                      <a:pt x="175664" y="60031"/>
                    </a:lnTo>
                    <a:lnTo>
                      <a:pt x="129374" y="13764"/>
                    </a:lnTo>
                    <a:lnTo>
                      <a:pt x="71101" y="13764"/>
                    </a:lnTo>
                    <a:lnTo>
                      <a:pt x="573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1"/>
              <p:cNvSpPr/>
              <p:nvPr/>
            </p:nvSpPr>
            <p:spPr>
              <a:xfrm>
                <a:off x="1664700" y="294775"/>
                <a:ext cx="3135650" cy="7666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1"/>
              <p:cNvSpPr/>
              <p:nvPr/>
            </p:nvSpPr>
            <p:spPr>
              <a:xfrm>
                <a:off x="100600" y="2193550"/>
                <a:ext cx="3410675" cy="530725"/>
              </a:xfrm>
              <a:custGeom>
                <a:rect b="b" l="l" r="r" t="t"/>
                <a:pathLst>
                  <a:path extrusionOk="0" h="21229" w="136427">
                    <a:moveTo>
                      <a:pt x="20748" y="1"/>
                    </a:moveTo>
                    <a:lnTo>
                      <a:pt x="160" y="20589"/>
                    </a:lnTo>
                    <a:cubicBezTo>
                      <a:pt x="0" y="20726"/>
                      <a:pt x="0" y="20977"/>
                      <a:pt x="160" y="21114"/>
                    </a:cubicBezTo>
                    <a:cubicBezTo>
                      <a:pt x="228" y="21205"/>
                      <a:pt x="342" y="21228"/>
                      <a:pt x="434" y="21228"/>
                    </a:cubicBezTo>
                    <a:cubicBezTo>
                      <a:pt x="525" y="21228"/>
                      <a:pt x="616" y="21205"/>
                      <a:pt x="708" y="21114"/>
                    </a:cubicBezTo>
                    <a:lnTo>
                      <a:pt x="21045" y="777"/>
                    </a:lnTo>
                    <a:lnTo>
                      <a:pt x="85390" y="777"/>
                    </a:lnTo>
                    <a:lnTo>
                      <a:pt x="103307" y="18672"/>
                    </a:lnTo>
                    <a:lnTo>
                      <a:pt x="136039" y="18672"/>
                    </a:lnTo>
                    <a:cubicBezTo>
                      <a:pt x="136267" y="18672"/>
                      <a:pt x="136427" y="18512"/>
                      <a:pt x="136427" y="18307"/>
                    </a:cubicBezTo>
                    <a:cubicBezTo>
                      <a:pt x="136427" y="18078"/>
                      <a:pt x="136267" y="17919"/>
                      <a:pt x="136039" y="17919"/>
                    </a:cubicBezTo>
                    <a:lnTo>
                      <a:pt x="103627" y="17919"/>
                    </a:lnTo>
                    <a:lnTo>
                      <a:pt x="857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1"/>
              <p:cNvSpPr/>
              <p:nvPr/>
            </p:nvSpPr>
            <p:spPr>
              <a:xfrm>
                <a:off x="106300" y="832600"/>
                <a:ext cx="2024625" cy="395475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1"/>
              <p:cNvSpPr/>
              <p:nvPr/>
            </p:nvSpPr>
            <p:spPr>
              <a:xfrm>
                <a:off x="24125" y="1108225"/>
                <a:ext cx="1654850" cy="513025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24125" y="1371850"/>
                <a:ext cx="979225" cy="45197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5585500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5953000" y="35431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5022" y="1416"/>
                      <a:pt x="5022" y="2694"/>
                    </a:cubicBezTo>
                    <a:cubicBezTo>
                      <a:pt x="5022" y="3949"/>
                      <a:pt x="3972" y="4999"/>
                      <a:pt x="2694" y="4999"/>
                    </a:cubicBezTo>
                    <a:cubicBezTo>
                      <a:pt x="1416" y="4999"/>
                      <a:pt x="388" y="3949"/>
                      <a:pt x="388" y="2694"/>
                    </a:cubicBezTo>
                    <a:cubicBezTo>
                      <a:pt x="388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187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187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5976400" y="356650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58"/>
                    </a:cubicBezTo>
                    <a:cubicBezTo>
                      <a:pt x="0" y="2717"/>
                      <a:pt x="799" y="3493"/>
                      <a:pt x="1758" y="3493"/>
                    </a:cubicBezTo>
                    <a:cubicBezTo>
                      <a:pt x="2739" y="3493"/>
                      <a:pt x="3515" y="2717"/>
                      <a:pt x="3515" y="1758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5421175" y="22563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2"/>
                      <a:pt x="3972" y="5022"/>
                      <a:pt x="2694" y="5022"/>
                    </a:cubicBezTo>
                    <a:cubicBezTo>
                      <a:pt x="1415" y="5022"/>
                      <a:pt x="365" y="3972"/>
                      <a:pt x="365" y="2694"/>
                    </a:cubicBezTo>
                    <a:cubicBezTo>
                      <a:pt x="365" y="1416"/>
                      <a:pt x="1415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5444575" y="22797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0"/>
                    </a:moveTo>
                    <a:cubicBezTo>
                      <a:pt x="776" y="0"/>
                      <a:pt x="0" y="799"/>
                      <a:pt x="0" y="1758"/>
                    </a:cubicBezTo>
                    <a:cubicBezTo>
                      <a:pt x="0" y="2739"/>
                      <a:pt x="776" y="3516"/>
                      <a:pt x="1758" y="3516"/>
                    </a:cubicBezTo>
                    <a:cubicBezTo>
                      <a:pt x="2716" y="3516"/>
                      <a:pt x="3515" y="2739"/>
                      <a:pt x="3515" y="1758"/>
                    </a:cubicBezTo>
                    <a:cubicBezTo>
                      <a:pt x="3515" y="799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5459400" y="1912225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5482800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99" y="1"/>
                      <a:pt x="0" y="777"/>
                      <a:pt x="0" y="1758"/>
                    </a:cubicBezTo>
                    <a:cubicBezTo>
                      <a:pt x="0" y="2717"/>
                      <a:pt x="799" y="3516"/>
                      <a:pt x="1758" y="3516"/>
                    </a:cubicBezTo>
                    <a:cubicBezTo>
                      <a:pt x="2739" y="3516"/>
                      <a:pt x="3515" y="2717"/>
                      <a:pt x="3515" y="1758"/>
                    </a:cubicBezTo>
                    <a:cubicBezTo>
                      <a:pt x="3515" y="777"/>
                      <a:pt x="2739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4736975" y="1935625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7" y="1"/>
                      <a:pt x="1" y="777"/>
                      <a:pt x="1" y="1758"/>
                    </a:cubicBezTo>
                    <a:cubicBezTo>
                      <a:pt x="1" y="2717"/>
                      <a:pt x="777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7044625" y="2632950"/>
                <a:ext cx="87900" cy="8732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35"/>
                    </a:cubicBezTo>
                    <a:cubicBezTo>
                      <a:pt x="0" y="2716"/>
                      <a:pt x="799" y="3493"/>
                      <a:pt x="1758" y="3493"/>
                    </a:cubicBezTo>
                    <a:cubicBezTo>
                      <a:pt x="2739" y="3493"/>
                      <a:pt x="3515" y="2716"/>
                      <a:pt x="3515" y="1735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4222850" y="1085400"/>
                <a:ext cx="134675" cy="13467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4246800" y="1108775"/>
                <a:ext cx="87350" cy="87925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3502700" y="258500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3526100" y="2608400"/>
                <a:ext cx="87900" cy="87900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6" y="1"/>
                      <a:pt x="0" y="777"/>
                      <a:pt x="0" y="1758"/>
                    </a:cubicBezTo>
                    <a:cubicBezTo>
                      <a:pt x="0" y="2717"/>
                      <a:pt x="776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2281550" y="1156150"/>
                <a:ext cx="134700" cy="134700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2304950" y="1179550"/>
                <a:ext cx="87325" cy="87900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1577950" y="1004925"/>
                <a:ext cx="94750" cy="94750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1595075" y="1022050"/>
                <a:ext cx="59950" cy="59950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2892125" y="11704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7004675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6446600" y="227060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59"/>
                      <a:pt x="0" y="2123"/>
                    </a:cubicBezTo>
                    <a:cubicBezTo>
                      <a:pt x="0" y="3310"/>
                      <a:pt x="959" y="4246"/>
                      <a:pt x="2123" y="4246"/>
                    </a:cubicBezTo>
                    <a:cubicBezTo>
                      <a:pt x="3310" y="4246"/>
                      <a:pt x="4246" y="3310"/>
                      <a:pt x="4246" y="2123"/>
                    </a:cubicBezTo>
                    <a:cubicBezTo>
                      <a:pt x="4246" y="959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6258275" y="3300575"/>
                <a:ext cx="69650" cy="69650"/>
              </a:xfrm>
              <a:custGeom>
                <a:rect b="b" l="l" r="r" t="t"/>
                <a:pathLst>
                  <a:path extrusionOk="0" h="2786" w="2786">
                    <a:moveTo>
                      <a:pt x="1393" y="1"/>
                    </a:moveTo>
                    <a:cubicBezTo>
                      <a:pt x="617" y="1"/>
                      <a:pt x="1" y="617"/>
                      <a:pt x="1" y="1393"/>
                    </a:cubicBezTo>
                    <a:cubicBezTo>
                      <a:pt x="1" y="2146"/>
                      <a:pt x="617" y="2786"/>
                      <a:pt x="1393" y="2786"/>
                    </a:cubicBezTo>
                    <a:cubicBezTo>
                      <a:pt x="2169" y="2786"/>
                      <a:pt x="2786" y="2146"/>
                      <a:pt x="2786" y="1393"/>
                    </a:cubicBezTo>
                    <a:cubicBezTo>
                      <a:pt x="2786" y="617"/>
                      <a:pt x="2169" y="1"/>
                      <a:pt x="1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4746100" y="3030675"/>
                <a:ext cx="69650" cy="69075"/>
              </a:xfrm>
              <a:custGeom>
                <a:rect b="b" l="l" r="r" t="t"/>
                <a:pathLst>
                  <a:path extrusionOk="0" h="2763" w="2786">
                    <a:moveTo>
                      <a:pt x="1393" y="0"/>
                    </a:moveTo>
                    <a:cubicBezTo>
                      <a:pt x="617" y="0"/>
                      <a:pt x="1" y="617"/>
                      <a:pt x="1" y="1393"/>
                    </a:cubicBezTo>
                    <a:cubicBezTo>
                      <a:pt x="1" y="2146"/>
                      <a:pt x="617" y="2762"/>
                      <a:pt x="1393" y="2762"/>
                    </a:cubicBezTo>
                    <a:cubicBezTo>
                      <a:pt x="2169" y="2762"/>
                      <a:pt x="2786" y="2146"/>
                      <a:pt x="2786" y="1393"/>
                    </a:cubicBezTo>
                    <a:cubicBezTo>
                      <a:pt x="2786" y="617"/>
                      <a:pt x="2169" y="0"/>
                      <a:pt x="1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5111875" y="1378700"/>
                <a:ext cx="106175" cy="106150"/>
              </a:xfrm>
              <a:custGeom>
                <a:rect b="b" l="l" r="r" t="t"/>
                <a:pathLst>
                  <a:path extrusionOk="0" h="4246" w="4247">
                    <a:moveTo>
                      <a:pt x="2124" y="0"/>
                    </a:moveTo>
                    <a:cubicBezTo>
                      <a:pt x="960" y="0"/>
                      <a:pt x="1" y="959"/>
                      <a:pt x="1" y="2123"/>
                    </a:cubicBezTo>
                    <a:cubicBezTo>
                      <a:pt x="1" y="3310"/>
                      <a:pt x="960" y="4246"/>
                      <a:pt x="2124" y="4246"/>
                    </a:cubicBezTo>
                    <a:cubicBezTo>
                      <a:pt x="3288" y="4246"/>
                      <a:pt x="4246" y="3310"/>
                      <a:pt x="4246" y="2123"/>
                    </a:cubicBezTo>
                    <a:cubicBezTo>
                      <a:pt x="4246" y="959"/>
                      <a:pt x="3288" y="0"/>
                      <a:pt x="21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5692225" y="1404950"/>
                <a:ext cx="75350" cy="74775"/>
              </a:xfrm>
              <a:custGeom>
                <a:rect b="b" l="l" r="r" t="t"/>
                <a:pathLst>
                  <a:path extrusionOk="0" h="2991" w="3014">
                    <a:moveTo>
                      <a:pt x="1507" y="0"/>
                    </a:moveTo>
                    <a:cubicBezTo>
                      <a:pt x="685" y="0"/>
                      <a:pt x="0" y="662"/>
                      <a:pt x="0" y="1507"/>
                    </a:cubicBezTo>
                    <a:cubicBezTo>
                      <a:pt x="0" y="2328"/>
                      <a:pt x="685" y="2990"/>
                      <a:pt x="1507" y="2990"/>
                    </a:cubicBezTo>
                    <a:cubicBezTo>
                      <a:pt x="2328" y="2990"/>
                      <a:pt x="3013" y="2328"/>
                      <a:pt x="3013" y="1507"/>
                    </a:cubicBezTo>
                    <a:cubicBezTo>
                      <a:pt x="3013" y="662"/>
                      <a:pt x="2328" y="0"/>
                      <a:pt x="15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5821750" y="1469425"/>
                <a:ext cx="79350" cy="79350"/>
              </a:xfrm>
              <a:custGeom>
                <a:rect b="b" l="l" r="r" t="t"/>
                <a:pathLst>
                  <a:path extrusionOk="0" h="3174" w="3174">
                    <a:moveTo>
                      <a:pt x="1598" y="1"/>
                    </a:moveTo>
                    <a:cubicBezTo>
                      <a:pt x="708" y="1"/>
                      <a:pt x="1" y="708"/>
                      <a:pt x="1" y="1575"/>
                    </a:cubicBezTo>
                    <a:cubicBezTo>
                      <a:pt x="1" y="2466"/>
                      <a:pt x="708" y="3173"/>
                      <a:pt x="1598" y="3173"/>
                    </a:cubicBezTo>
                    <a:cubicBezTo>
                      <a:pt x="2466" y="3173"/>
                      <a:pt x="3173" y="2466"/>
                      <a:pt x="3173" y="1575"/>
                    </a:cubicBezTo>
                    <a:cubicBezTo>
                      <a:pt x="3173" y="708"/>
                      <a:pt x="2466" y="1"/>
                      <a:pt x="15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3572900" y="2384150"/>
                <a:ext cx="139825" cy="139250"/>
              </a:xfrm>
              <a:custGeom>
                <a:rect b="b" l="l" r="r" t="t"/>
                <a:pathLst>
                  <a:path extrusionOk="0" h="5570" w="5593">
                    <a:moveTo>
                      <a:pt x="2808" y="0"/>
                    </a:moveTo>
                    <a:cubicBezTo>
                      <a:pt x="1255" y="0"/>
                      <a:pt x="0" y="1233"/>
                      <a:pt x="0" y="2785"/>
                    </a:cubicBezTo>
                    <a:cubicBezTo>
                      <a:pt x="0" y="4314"/>
                      <a:pt x="1255" y="5570"/>
                      <a:pt x="2808" y="5570"/>
                    </a:cubicBezTo>
                    <a:cubicBezTo>
                      <a:pt x="4337" y="5570"/>
                      <a:pt x="5592" y="4314"/>
                      <a:pt x="5592" y="2785"/>
                    </a:cubicBezTo>
                    <a:cubicBezTo>
                      <a:pt x="5592" y="1233"/>
                      <a:pt x="4337" y="0"/>
                      <a:pt x="2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5419450" y="2995300"/>
                <a:ext cx="139825" cy="139825"/>
              </a:xfrm>
              <a:custGeom>
                <a:rect b="b" l="l" r="r" t="t"/>
                <a:pathLst>
                  <a:path extrusionOk="0" h="5593" w="5593">
                    <a:moveTo>
                      <a:pt x="2785" y="0"/>
                    </a:moveTo>
                    <a:cubicBezTo>
                      <a:pt x="1256" y="0"/>
                      <a:pt x="1" y="1256"/>
                      <a:pt x="1" y="2808"/>
                    </a:cubicBezTo>
                    <a:cubicBezTo>
                      <a:pt x="1" y="4337"/>
                      <a:pt x="1256" y="5592"/>
                      <a:pt x="2785" y="5592"/>
                    </a:cubicBezTo>
                    <a:cubicBezTo>
                      <a:pt x="4338" y="5592"/>
                      <a:pt x="5593" y="4337"/>
                      <a:pt x="5593" y="2808"/>
                    </a:cubicBezTo>
                    <a:cubicBezTo>
                      <a:pt x="5593" y="1256"/>
                      <a:pt x="4338" y="0"/>
                      <a:pt x="27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3311550" y="1787275"/>
                <a:ext cx="65075" cy="65075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3501550" y="1519075"/>
                <a:ext cx="143825" cy="144400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3526675" y="1544750"/>
                <a:ext cx="93600" cy="93050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1930050" y="1563575"/>
                <a:ext cx="106150" cy="106175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11"/>
              <p:cNvSpPr/>
              <p:nvPr/>
            </p:nvSpPr>
            <p:spPr>
              <a:xfrm>
                <a:off x="1621325" y="1563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1"/>
              <p:cNvSpPr/>
              <p:nvPr/>
            </p:nvSpPr>
            <p:spPr>
              <a:xfrm>
                <a:off x="944550" y="1765575"/>
                <a:ext cx="106175" cy="106175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1"/>
              <p:cNvSpPr/>
              <p:nvPr/>
            </p:nvSpPr>
            <p:spPr>
              <a:xfrm>
                <a:off x="496050" y="1323925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1"/>
              <p:cNvSpPr/>
              <p:nvPr/>
            </p:nvSpPr>
            <p:spPr>
              <a:xfrm>
                <a:off x="3168300" y="1186975"/>
                <a:ext cx="72500" cy="73050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1"/>
              <p:cNvSpPr/>
              <p:nvPr/>
            </p:nvSpPr>
            <p:spPr>
              <a:xfrm>
                <a:off x="1238425" y="1362725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1"/>
              <p:cNvSpPr/>
              <p:nvPr/>
            </p:nvSpPr>
            <p:spPr>
              <a:xfrm>
                <a:off x="2281550" y="832600"/>
                <a:ext cx="2995850" cy="9725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1"/>
              <p:cNvSpPr/>
              <p:nvPr/>
            </p:nvSpPr>
            <p:spPr>
              <a:xfrm>
                <a:off x="2222775" y="800650"/>
                <a:ext cx="73075" cy="73050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1"/>
              <p:cNvSpPr/>
              <p:nvPr/>
            </p:nvSpPr>
            <p:spPr>
              <a:xfrm>
                <a:off x="5235725" y="800650"/>
                <a:ext cx="73050" cy="73050"/>
              </a:xfrm>
              <a:custGeom>
                <a:rect b="b" l="l" r="r" t="t"/>
                <a:pathLst>
                  <a:path extrusionOk="0" h="2922" w="2922">
                    <a:moveTo>
                      <a:pt x="1461" y="0"/>
                    </a:moveTo>
                    <a:cubicBezTo>
                      <a:pt x="662" y="0"/>
                      <a:pt x="0" y="662"/>
                      <a:pt x="0" y="1461"/>
                    </a:cubicBezTo>
                    <a:cubicBezTo>
                      <a:pt x="0" y="2283"/>
                      <a:pt x="662" y="2922"/>
                      <a:pt x="1461" y="2922"/>
                    </a:cubicBezTo>
                    <a:cubicBezTo>
                      <a:pt x="2283" y="2922"/>
                      <a:pt x="2922" y="2283"/>
                      <a:pt x="2922" y="1461"/>
                    </a:cubicBezTo>
                    <a:cubicBezTo>
                      <a:pt x="2922" y="662"/>
                      <a:pt x="2283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1"/>
              <p:cNvSpPr/>
              <p:nvPr/>
            </p:nvSpPr>
            <p:spPr>
              <a:xfrm>
                <a:off x="5732175" y="319450"/>
                <a:ext cx="1118450" cy="1117475"/>
              </a:xfrm>
              <a:custGeom>
                <a:rect b="b" l="l" r="r" t="t"/>
                <a:pathLst>
                  <a:path extrusionOk="0" h="44699" w="44738">
                    <a:moveTo>
                      <a:pt x="44532" y="1"/>
                    </a:moveTo>
                    <a:cubicBezTo>
                      <a:pt x="44481" y="1"/>
                      <a:pt x="44430" y="18"/>
                      <a:pt x="44395" y="52"/>
                    </a:cubicBezTo>
                    <a:lnTo>
                      <a:pt x="91" y="44356"/>
                    </a:lnTo>
                    <a:cubicBezTo>
                      <a:pt x="0" y="44447"/>
                      <a:pt x="0" y="44562"/>
                      <a:pt x="91" y="44630"/>
                    </a:cubicBezTo>
                    <a:cubicBezTo>
                      <a:pt x="114" y="44676"/>
                      <a:pt x="160" y="44699"/>
                      <a:pt x="228" y="44699"/>
                    </a:cubicBezTo>
                    <a:cubicBezTo>
                      <a:pt x="274" y="44699"/>
                      <a:pt x="320" y="44676"/>
                      <a:pt x="342" y="44630"/>
                    </a:cubicBezTo>
                    <a:lnTo>
                      <a:pt x="44669" y="326"/>
                    </a:lnTo>
                    <a:cubicBezTo>
                      <a:pt x="44738" y="258"/>
                      <a:pt x="44738" y="121"/>
                      <a:pt x="44669" y="52"/>
                    </a:cubicBezTo>
                    <a:cubicBezTo>
                      <a:pt x="44635" y="18"/>
                      <a:pt x="44584" y="1"/>
                      <a:pt x="445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1"/>
              <p:cNvSpPr/>
              <p:nvPr/>
            </p:nvSpPr>
            <p:spPr>
              <a:xfrm>
                <a:off x="5870250" y="381100"/>
                <a:ext cx="1118475" cy="1117450"/>
              </a:xfrm>
              <a:custGeom>
                <a:rect b="b" l="l" r="r" t="t"/>
                <a:pathLst>
                  <a:path extrusionOk="0" h="44698" w="44739">
                    <a:moveTo>
                      <a:pt x="44522" y="0"/>
                    </a:moveTo>
                    <a:cubicBezTo>
                      <a:pt x="44476" y="0"/>
                      <a:pt x="44430" y="17"/>
                      <a:pt x="44396" y="51"/>
                    </a:cubicBezTo>
                    <a:lnTo>
                      <a:pt x="69" y="44378"/>
                    </a:lnTo>
                    <a:cubicBezTo>
                      <a:pt x="1" y="44447"/>
                      <a:pt x="1" y="44561"/>
                      <a:pt x="69" y="44629"/>
                    </a:cubicBezTo>
                    <a:cubicBezTo>
                      <a:pt x="115" y="44675"/>
                      <a:pt x="161" y="44698"/>
                      <a:pt x="206" y="44698"/>
                    </a:cubicBezTo>
                    <a:cubicBezTo>
                      <a:pt x="252" y="44698"/>
                      <a:pt x="298" y="44675"/>
                      <a:pt x="343" y="44629"/>
                    </a:cubicBezTo>
                    <a:lnTo>
                      <a:pt x="44647" y="325"/>
                    </a:lnTo>
                    <a:cubicBezTo>
                      <a:pt x="44738" y="257"/>
                      <a:pt x="44738" y="120"/>
                      <a:pt x="44647" y="51"/>
                    </a:cubicBezTo>
                    <a:cubicBezTo>
                      <a:pt x="44613" y="17"/>
                      <a:pt x="44567" y="0"/>
                      <a:pt x="445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1"/>
              <p:cNvSpPr/>
              <p:nvPr/>
            </p:nvSpPr>
            <p:spPr>
              <a:xfrm>
                <a:off x="4775775" y="1974875"/>
                <a:ext cx="2300825" cy="706600"/>
              </a:xfrm>
              <a:custGeom>
                <a:rect b="b" l="l" r="r" t="t"/>
                <a:pathLst>
                  <a:path extrusionOk="0" h="28264" w="92033">
                    <a:moveTo>
                      <a:pt x="206" y="0"/>
                    </a:moveTo>
                    <a:cubicBezTo>
                      <a:pt x="155" y="0"/>
                      <a:pt x="104" y="17"/>
                      <a:pt x="69" y="51"/>
                    </a:cubicBezTo>
                    <a:cubicBezTo>
                      <a:pt x="1" y="120"/>
                      <a:pt x="1" y="234"/>
                      <a:pt x="69" y="325"/>
                    </a:cubicBezTo>
                    <a:lnTo>
                      <a:pt x="28007" y="28263"/>
                    </a:lnTo>
                    <a:lnTo>
                      <a:pt x="91850" y="28263"/>
                    </a:lnTo>
                    <a:cubicBezTo>
                      <a:pt x="91941" y="28263"/>
                      <a:pt x="92032" y="28172"/>
                      <a:pt x="92032" y="28058"/>
                    </a:cubicBezTo>
                    <a:cubicBezTo>
                      <a:pt x="92032" y="27967"/>
                      <a:pt x="91941" y="27875"/>
                      <a:pt x="91850" y="27875"/>
                    </a:cubicBezTo>
                    <a:lnTo>
                      <a:pt x="28167" y="27875"/>
                    </a:lnTo>
                    <a:lnTo>
                      <a:pt x="343" y="51"/>
                    </a:lnTo>
                    <a:cubicBezTo>
                      <a:pt x="309" y="17"/>
                      <a:pt x="258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1"/>
              <p:cNvSpPr/>
              <p:nvPr/>
            </p:nvSpPr>
            <p:spPr>
              <a:xfrm>
                <a:off x="3518100" y="2023500"/>
                <a:ext cx="149550" cy="93050"/>
              </a:xfrm>
              <a:custGeom>
                <a:rect b="b" l="l" r="r" t="t"/>
                <a:pathLst>
                  <a:path extrusionOk="0" h="3722" w="5982">
                    <a:moveTo>
                      <a:pt x="1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1"/>
              <p:cNvSpPr/>
              <p:nvPr/>
            </p:nvSpPr>
            <p:spPr>
              <a:xfrm>
                <a:off x="36305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0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1"/>
              <p:cNvSpPr/>
              <p:nvPr/>
            </p:nvSpPr>
            <p:spPr>
              <a:xfrm>
                <a:off x="37423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1"/>
              <p:cNvSpPr/>
              <p:nvPr/>
            </p:nvSpPr>
            <p:spPr>
              <a:xfrm>
                <a:off x="38547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1"/>
              <p:cNvSpPr/>
              <p:nvPr/>
            </p:nvSpPr>
            <p:spPr>
              <a:xfrm>
                <a:off x="3966625" y="2023500"/>
                <a:ext cx="148950" cy="93050"/>
              </a:xfrm>
              <a:custGeom>
                <a:rect b="b" l="l" r="r" t="t"/>
                <a:pathLst>
                  <a:path extrusionOk="0" h="3722" w="5958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1"/>
              <p:cNvSpPr/>
              <p:nvPr/>
            </p:nvSpPr>
            <p:spPr>
              <a:xfrm>
                <a:off x="407847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1"/>
              <p:cNvSpPr/>
              <p:nvPr/>
            </p:nvSpPr>
            <p:spPr>
              <a:xfrm>
                <a:off x="4190875" y="2023500"/>
                <a:ext cx="148975" cy="93050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1"/>
              <p:cNvSpPr/>
              <p:nvPr/>
            </p:nvSpPr>
            <p:spPr>
              <a:xfrm>
                <a:off x="4302725" y="2023500"/>
                <a:ext cx="149525" cy="93050"/>
              </a:xfrm>
              <a:custGeom>
                <a:rect b="b" l="l" r="r" t="t"/>
                <a:pathLst>
                  <a:path extrusionOk="0" h="3722" w="5981">
                    <a:moveTo>
                      <a:pt x="1" y="1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1"/>
              <p:cNvSpPr/>
              <p:nvPr/>
            </p:nvSpPr>
            <p:spPr>
              <a:xfrm>
                <a:off x="27180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1"/>
              <p:cNvSpPr/>
              <p:nvPr/>
            </p:nvSpPr>
            <p:spPr>
              <a:xfrm>
                <a:off x="29258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0" y="6916"/>
                    </a:lnTo>
                    <a:lnTo>
                      <a:pt x="4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1"/>
              <p:cNvSpPr/>
              <p:nvPr/>
            </p:nvSpPr>
            <p:spPr>
              <a:xfrm>
                <a:off x="3133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1"/>
              <p:cNvSpPr/>
              <p:nvPr/>
            </p:nvSpPr>
            <p:spPr>
              <a:xfrm>
                <a:off x="3341775" y="28001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43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1"/>
              <p:cNvSpPr/>
              <p:nvPr/>
            </p:nvSpPr>
            <p:spPr>
              <a:xfrm>
                <a:off x="35495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1"/>
              <p:cNvSpPr/>
              <p:nvPr/>
            </p:nvSpPr>
            <p:spPr>
              <a:xfrm>
                <a:off x="3757200" y="28001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1"/>
              <p:cNvSpPr/>
              <p:nvPr/>
            </p:nvSpPr>
            <p:spPr>
              <a:xfrm>
                <a:off x="61139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1"/>
              <p:cNvSpPr/>
              <p:nvPr/>
            </p:nvSpPr>
            <p:spPr>
              <a:xfrm>
                <a:off x="5906200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1"/>
              <p:cNvSpPr/>
              <p:nvPr/>
            </p:nvSpPr>
            <p:spPr>
              <a:xfrm>
                <a:off x="5698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43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1"/>
              <p:cNvSpPr/>
              <p:nvPr/>
            </p:nvSpPr>
            <p:spPr>
              <a:xfrm>
                <a:off x="5490225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28" y="6916"/>
                    </a:lnTo>
                    <a:lnTo>
                      <a:pt x="110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1"/>
              <p:cNvSpPr/>
              <p:nvPr/>
            </p:nvSpPr>
            <p:spPr>
              <a:xfrm>
                <a:off x="52825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1"/>
              <p:cNvSpPr/>
              <p:nvPr/>
            </p:nvSpPr>
            <p:spPr>
              <a:xfrm>
                <a:off x="5074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5" y="0"/>
                    </a:moveTo>
                    <a:lnTo>
                      <a:pt x="0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1"/>
              <p:cNvSpPr/>
              <p:nvPr/>
            </p:nvSpPr>
            <p:spPr>
              <a:xfrm>
                <a:off x="4867075" y="435450"/>
                <a:ext cx="276800" cy="172925"/>
              </a:xfrm>
              <a:custGeom>
                <a:rect b="b" l="l" r="r" t="t"/>
                <a:pathLst>
                  <a:path extrusionOk="0" h="6917" w="11072">
                    <a:moveTo>
                      <a:pt x="6643" y="0"/>
                    </a:moveTo>
                    <a:lnTo>
                      <a:pt x="1" y="6916"/>
                    </a:lnTo>
                    <a:lnTo>
                      <a:pt x="4406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1"/>
              <p:cNvSpPr/>
              <p:nvPr/>
            </p:nvSpPr>
            <p:spPr>
              <a:xfrm>
                <a:off x="4658800" y="435450"/>
                <a:ext cx="276775" cy="172925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1"/>
              <p:cNvSpPr/>
              <p:nvPr/>
            </p:nvSpPr>
            <p:spPr>
              <a:xfrm>
                <a:off x="48534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1"/>
              <p:cNvSpPr/>
              <p:nvPr/>
            </p:nvSpPr>
            <p:spPr>
              <a:xfrm>
                <a:off x="49407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1"/>
              <p:cNvSpPr/>
              <p:nvPr/>
            </p:nvSpPr>
            <p:spPr>
              <a:xfrm>
                <a:off x="50280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1"/>
              <p:cNvSpPr/>
              <p:nvPr/>
            </p:nvSpPr>
            <p:spPr>
              <a:xfrm>
                <a:off x="5115300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1"/>
              <p:cNvSpPr/>
              <p:nvPr/>
            </p:nvSpPr>
            <p:spPr>
              <a:xfrm>
                <a:off x="52026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5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1"/>
              <p:cNvSpPr/>
              <p:nvPr/>
            </p:nvSpPr>
            <p:spPr>
              <a:xfrm>
                <a:off x="52899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516" y="3265"/>
                    </a:lnTo>
                    <a:lnTo>
                      <a:pt x="388" y="6209"/>
                    </a:lnTo>
                    <a:lnTo>
                      <a:pt x="2625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1"/>
              <p:cNvSpPr/>
              <p:nvPr/>
            </p:nvSpPr>
            <p:spPr>
              <a:xfrm>
                <a:off x="53772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89" y="6209"/>
                    </a:lnTo>
                    <a:lnTo>
                      <a:pt x="2626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1"/>
              <p:cNvSpPr/>
              <p:nvPr/>
            </p:nvSpPr>
            <p:spPr>
              <a:xfrm>
                <a:off x="5465100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1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30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1"/>
              <p:cNvSpPr/>
              <p:nvPr/>
            </p:nvSpPr>
            <p:spPr>
              <a:xfrm>
                <a:off x="5552425" y="927325"/>
                <a:ext cx="143250" cy="155250"/>
              </a:xfrm>
              <a:custGeom>
                <a:rect b="b" l="l" r="r" t="t"/>
                <a:pathLst>
                  <a:path extrusionOk="0" h="6210" w="5730">
                    <a:moveTo>
                      <a:pt x="0" y="1"/>
                    </a:moveTo>
                    <a:lnTo>
                      <a:pt x="3492" y="3265"/>
                    </a:lnTo>
                    <a:lnTo>
                      <a:pt x="365" y="6209"/>
                    </a:lnTo>
                    <a:lnTo>
                      <a:pt x="2602" y="6209"/>
                    </a:lnTo>
                    <a:lnTo>
                      <a:pt x="5729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1"/>
              <p:cNvSpPr/>
              <p:nvPr/>
            </p:nvSpPr>
            <p:spPr>
              <a:xfrm>
                <a:off x="56397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0" y="1"/>
                    </a:moveTo>
                    <a:lnTo>
                      <a:pt x="3493" y="3265"/>
                    </a:lnTo>
                    <a:lnTo>
                      <a:pt x="366" y="6209"/>
                    </a:lnTo>
                    <a:lnTo>
                      <a:pt x="2602" y="6209"/>
                    </a:lnTo>
                    <a:lnTo>
                      <a:pt x="5752" y="3265"/>
                    </a:lnTo>
                    <a:lnTo>
                      <a:pt x="22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1"/>
              <p:cNvSpPr/>
              <p:nvPr/>
            </p:nvSpPr>
            <p:spPr>
              <a:xfrm>
                <a:off x="5727025" y="927325"/>
                <a:ext cx="143825" cy="155250"/>
              </a:xfrm>
              <a:custGeom>
                <a:rect b="b" l="l" r="r" t="t"/>
                <a:pathLst>
                  <a:path extrusionOk="0" h="6210" w="5753">
                    <a:moveTo>
                      <a:pt x="1" y="1"/>
                    </a:moveTo>
                    <a:lnTo>
                      <a:pt x="3516" y="3265"/>
                    </a:lnTo>
                    <a:lnTo>
                      <a:pt x="366" y="6209"/>
                    </a:lnTo>
                    <a:lnTo>
                      <a:pt x="2603" y="6209"/>
                    </a:lnTo>
                    <a:lnTo>
                      <a:pt x="5753" y="32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72" name="Google Shape;872;p11"/>
            <p:cNvCxnSpPr/>
            <p:nvPr/>
          </p:nvCxnSpPr>
          <p:spPr>
            <a:xfrm>
              <a:off x="7315575" y="705500"/>
              <a:ext cx="19635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73" name="Google Shape;87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74" name="Google Shape;874;p11"/>
          <p:cNvSpPr txBox="1"/>
          <p:nvPr>
            <p:ph idx="1" type="subTitle"/>
          </p:nvPr>
        </p:nvSpPr>
        <p:spPr>
          <a:xfrm>
            <a:off x="2549400" y="2893950"/>
            <a:ext cx="4045200" cy="1235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7" name="Google Shape;877;p13"/>
          <p:cNvGrpSpPr/>
          <p:nvPr/>
        </p:nvGrpSpPr>
        <p:grpSpPr>
          <a:xfrm>
            <a:off x="392675" y="1621008"/>
            <a:ext cx="3009700" cy="1564192"/>
            <a:chOff x="392675" y="1513033"/>
            <a:chExt cx="3009700" cy="1564192"/>
          </a:xfrm>
        </p:grpSpPr>
        <p:sp>
          <p:nvSpPr>
            <p:cNvPr id="878" name="Google Shape;878;p13"/>
            <p:cNvSpPr/>
            <p:nvPr/>
          </p:nvSpPr>
          <p:spPr>
            <a:xfrm>
              <a:off x="878255" y="1659206"/>
              <a:ext cx="584816" cy="58481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820418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820418" y="1622632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820418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865983" y="1601247"/>
              <a:ext cx="633662" cy="122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1520782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1520782" y="1643896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1520782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844719" y="2301733"/>
              <a:ext cx="633540" cy="122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732082" y="1513033"/>
              <a:ext cx="880200" cy="877163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8" name="Google Shape;888;p13"/>
            <p:cNvCxnSpPr/>
            <p:nvPr/>
          </p:nvCxnSpPr>
          <p:spPr>
            <a:xfrm>
              <a:off x="1612275" y="1922650"/>
              <a:ext cx="1790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889" name="Google Shape;889;p13"/>
            <p:cNvSpPr/>
            <p:nvPr/>
          </p:nvSpPr>
          <p:spPr>
            <a:xfrm>
              <a:off x="636097" y="2039765"/>
              <a:ext cx="94533" cy="122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642173" y="1802341"/>
              <a:ext cx="82382" cy="122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596487" y="1689583"/>
              <a:ext cx="128069" cy="122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2" name="Google Shape;892;p13"/>
            <p:cNvGrpSpPr/>
            <p:nvPr/>
          </p:nvGrpSpPr>
          <p:grpSpPr>
            <a:xfrm>
              <a:off x="392675" y="1922525"/>
              <a:ext cx="336300" cy="1154701"/>
              <a:chOff x="392675" y="1955343"/>
              <a:chExt cx="336300" cy="1116300"/>
            </a:xfrm>
          </p:grpSpPr>
          <p:cxnSp>
            <p:nvCxnSpPr>
              <p:cNvPr id="893" name="Google Shape;893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4" name="Google Shape;894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95" name="Google Shape;895;p13"/>
              <p:cNvCxnSpPr/>
              <p:nvPr/>
            </p:nvCxnSpPr>
            <p:spPr>
              <a:xfrm>
                <a:off x="392675" y="1955464"/>
                <a:ext cx="33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oval"/>
                <a:tailEnd len="med" w="med" type="none"/>
              </a:ln>
            </p:spPr>
          </p:cxnSp>
        </p:grpSp>
        <p:sp>
          <p:nvSpPr>
            <p:cNvPr id="896" name="Google Shape;896;p13"/>
            <p:cNvSpPr/>
            <p:nvPr/>
          </p:nvSpPr>
          <p:spPr>
            <a:xfrm>
              <a:off x="1615281" y="2064188"/>
              <a:ext cx="64156" cy="122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1612256" y="2173787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1612144" y="1732231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1612156" y="1823604"/>
              <a:ext cx="76307" cy="122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13"/>
          <p:cNvGrpSpPr/>
          <p:nvPr/>
        </p:nvGrpSpPr>
        <p:grpSpPr>
          <a:xfrm>
            <a:off x="3363525" y="1622521"/>
            <a:ext cx="3042600" cy="1562680"/>
            <a:chOff x="3363525" y="1622521"/>
            <a:chExt cx="3042600" cy="1562680"/>
          </a:xfrm>
        </p:grpSpPr>
        <p:grpSp>
          <p:nvGrpSpPr>
            <p:cNvPr id="901" name="Google Shape;901;p13"/>
            <p:cNvGrpSpPr/>
            <p:nvPr/>
          </p:nvGrpSpPr>
          <p:grpSpPr>
            <a:xfrm>
              <a:off x="3363525" y="1622521"/>
              <a:ext cx="3042600" cy="877163"/>
              <a:chOff x="3363525" y="1503696"/>
              <a:chExt cx="3042600" cy="877163"/>
            </a:xfrm>
          </p:grpSpPr>
          <p:sp>
            <p:nvSpPr>
              <p:cNvPr id="902" name="Google Shape;902;p1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915" name="Google Shape;915;p13"/>
              <p:cNvCxnSpPr/>
              <p:nvPr/>
            </p:nvCxnSpPr>
            <p:spPr>
              <a:xfrm>
                <a:off x="3363525" y="19130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16" name="Google Shape;916;p1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920" name="Google Shape;920;p13"/>
              <p:cNvCxnSpPr/>
              <p:nvPr/>
            </p:nvCxnSpPr>
            <p:spPr>
              <a:xfrm>
                <a:off x="4565325" y="1922925"/>
                <a:ext cx="1840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21" name="Google Shape;921;p13"/>
            <p:cNvGrpSpPr/>
            <p:nvPr/>
          </p:nvGrpSpPr>
          <p:grpSpPr>
            <a:xfrm>
              <a:off x="3369450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922" name="Google Shape;922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3" name="Google Shape;923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24" name="Google Shape;924;p13"/>
          <p:cNvGrpSpPr/>
          <p:nvPr/>
        </p:nvGrpSpPr>
        <p:grpSpPr>
          <a:xfrm>
            <a:off x="6368275" y="1619796"/>
            <a:ext cx="3003300" cy="1565405"/>
            <a:chOff x="6368275" y="1619796"/>
            <a:chExt cx="3003300" cy="1565405"/>
          </a:xfrm>
        </p:grpSpPr>
        <p:grpSp>
          <p:nvGrpSpPr>
            <p:cNvPr id="925" name="Google Shape;925;p13"/>
            <p:cNvGrpSpPr/>
            <p:nvPr/>
          </p:nvGrpSpPr>
          <p:grpSpPr>
            <a:xfrm>
              <a:off x="6368275" y="1619796"/>
              <a:ext cx="3003300" cy="877163"/>
              <a:chOff x="3363525" y="1503696"/>
              <a:chExt cx="3003300" cy="877163"/>
            </a:xfrm>
          </p:grpSpPr>
          <p:cxnSp>
            <p:nvCxnSpPr>
              <p:cNvPr id="926" name="Google Shape;926;p13"/>
              <p:cNvCxnSpPr/>
              <p:nvPr/>
            </p:nvCxnSpPr>
            <p:spPr>
              <a:xfrm>
                <a:off x="4565325" y="1925200"/>
                <a:ext cx="18015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sp>
            <p:nvSpPr>
              <p:cNvPr id="927" name="Google Shape;927;p13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13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3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3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3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3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3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3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3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3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940" name="Google Shape;940;p13"/>
              <p:cNvCxnSpPr/>
              <p:nvPr/>
            </p:nvCxnSpPr>
            <p:spPr>
              <a:xfrm>
                <a:off x="3363525" y="19252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" name="Google Shape;941;p13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3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3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3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" name="Google Shape;945;p13"/>
            <p:cNvGrpSpPr/>
            <p:nvPr/>
          </p:nvGrpSpPr>
          <p:grpSpPr>
            <a:xfrm>
              <a:off x="6374325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946" name="Google Shape;946;p13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7" name="Google Shape;947;p13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48" name="Google Shape;948;p13"/>
          <p:cNvGrpSpPr/>
          <p:nvPr/>
        </p:nvGrpSpPr>
        <p:grpSpPr>
          <a:xfrm>
            <a:off x="1463060" y="-2483486"/>
            <a:ext cx="7884219" cy="3433770"/>
            <a:chOff x="24125" y="294775"/>
            <a:chExt cx="7767703" cy="3383025"/>
          </a:xfrm>
        </p:grpSpPr>
        <p:sp>
          <p:nvSpPr>
            <p:cNvPr id="949" name="Google Shape;949;p13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3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3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3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3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3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3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3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3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3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3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3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" name="Google Shape;1043;p13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044" name="Google Shape;1044;p13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5" name="Google Shape;1065;p1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6" name="Google Shape;1066;p13"/>
          <p:cNvSpPr txBox="1"/>
          <p:nvPr>
            <p:ph idx="1" type="subTitle"/>
          </p:nvPr>
        </p:nvSpPr>
        <p:spPr>
          <a:xfrm>
            <a:off x="719988" y="3728592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67" name="Google Shape;1067;p13"/>
          <p:cNvSpPr txBox="1"/>
          <p:nvPr>
            <p:ph idx="2" type="title"/>
          </p:nvPr>
        </p:nvSpPr>
        <p:spPr>
          <a:xfrm>
            <a:off x="720000" y="2868050"/>
            <a:ext cx="1466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8" name="Google Shape;1068;p13"/>
          <p:cNvSpPr txBox="1"/>
          <p:nvPr>
            <p:ph hasCustomPrompt="1" idx="3" type="title"/>
          </p:nvPr>
        </p:nvSpPr>
        <p:spPr>
          <a:xfrm>
            <a:off x="878350" y="1766925"/>
            <a:ext cx="584700" cy="5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9" name="Google Shape;1069;p13"/>
          <p:cNvSpPr txBox="1"/>
          <p:nvPr>
            <p:ph idx="4" type="subTitle"/>
          </p:nvPr>
        </p:nvSpPr>
        <p:spPr>
          <a:xfrm>
            <a:off x="3666713" y="3728575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70" name="Google Shape;1070;p13"/>
          <p:cNvSpPr txBox="1"/>
          <p:nvPr>
            <p:ph idx="5" type="title"/>
          </p:nvPr>
        </p:nvSpPr>
        <p:spPr>
          <a:xfrm>
            <a:off x="3666725" y="2868050"/>
            <a:ext cx="14220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1" name="Google Shape;1071;p13"/>
          <p:cNvSpPr txBox="1"/>
          <p:nvPr>
            <p:ph hasCustomPrompt="1" idx="6" type="title"/>
          </p:nvPr>
        </p:nvSpPr>
        <p:spPr>
          <a:xfrm>
            <a:off x="3828350" y="1766950"/>
            <a:ext cx="584700" cy="5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2" name="Google Shape;1072;p13"/>
          <p:cNvSpPr txBox="1"/>
          <p:nvPr>
            <p:ph idx="7" type="subTitle"/>
          </p:nvPr>
        </p:nvSpPr>
        <p:spPr>
          <a:xfrm>
            <a:off x="6672288" y="3728575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073" name="Google Shape;1073;p13"/>
          <p:cNvSpPr txBox="1"/>
          <p:nvPr>
            <p:ph idx="8" type="title"/>
          </p:nvPr>
        </p:nvSpPr>
        <p:spPr>
          <a:xfrm>
            <a:off x="6672300" y="2868050"/>
            <a:ext cx="1368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13"/>
          <p:cNvSpPr txBox="1"/>
          <p:nvPr>
            <p:ph hasCustomPrompt="1" idx="9" type="title"/>
          </p:nvPr>
        </p:nvSpPr>
        <p:spPr>
          <a:xfrm>
            <a:off x="6832500" y="1766950"/>
            <a:ext cx="584700" cy="58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5" name="Google Shape;1075;p13"/>
          <p:cNvSpPr/>
          <p:nvPr/>
        </p:nvSpPr>
        <p:spPr>
          <a:xfrm rot="5400000">
            <a:off x="500408" y="-71091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13"/>
          <p:cNvSpPr/>
          <p:nvPr/>
        </p:nvSpPr>
        <p:spPr>
          <a:xfrm rot="5400000">
            <a:off x="501950" y="75727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13"/>
          <p:cNvSpPr/>
          <p:nvPr/>
        </p:nvSpPr>
        <p:spPr>
          <a:xfrm rot="5400000">
            <a:off x="500408" y="222546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8" name="Google Shape;1078;p13"/>
          <p:cNvSpPr/>
          <p:nvPr/>
        </p:nvSpPr>
        <p:spPr>
          <a:xfrm rot="5400000">
            <a:off x="501950" y="369365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9" name="Google Shape;1079;p13"/>
          <p:cNvSpPr/>
          <p:nvPr/>
        </p:nvSpPr>
        <p:spPr>
          <a:xfrm rot="5400000">
            <a:off x="500408" y="516183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3"/>
          <p:cNvSpPr/>
          <p:nvPr/>
        </p:nvSpPr>
        <p:spPr>
          <a:xfrm rot="5400000">
            <a:off x="501950" y="663002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">
    <p:spTree>
      <p:nvGrpSpPr>
        <p:cNvPr id="108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2" name="Google Shape;1082;p14"/>
          <p:cNvCxnSpPr/>
          <p:nvPr/>
        </p:nvCxnSpPr>
        <p:spPr>
          <a:xfrm>
            <a:off x="-13375" y="2030650"/>
            <a:ext cx="47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83" name="Google Shape;1083;p14"/>
          <p:cNvGrpSpPr/>
          <p:nvPr/>
        </p:nvGrpSpPr>
        <p:grpSpPr>
          <a:xfrm>
            <a:off x="392675" y="1621008"/>
            <a:ext cx="3009700" cy="1564192"/>
            <a:chOff x="392675" y="1513033"/>
            <a:chExt cx="3009700" cy="1564192"/>
          </a:xfrm>
        </p:grpSpPr>
        <p:sp>
          <p:nvSpPr>
            <p:cNvPr id="1084" name="Google Shape;1084;p14"/>
            <p:cNvSpPr/>
            <p:nvPr/>
          </p:nvSpPr>
          <p:spPr>
            <a:xfrm>
              <a:off x="878255" y="1659206"/>
              <a:ext cx="584816" cy="58481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820418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820418" y="1622632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820418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865983" y="1601247"/>
              <a:ext cx="633662" cy="122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1520782" y="1601247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1520782" y="1643896"/>
              <a:ext cx="122" cy="633540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1520782" y="2301733"/>
              <a:ext cx="122" cy="122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844719" y="2301733"/>
              <a:ext cx="633540" cy="122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732082" y="1513033"/>
              <a:ext cx="880200" cy="877163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94" name="Google Shape;1094;p14"/>
            <p:cNvCxnSpPr/>
            <p:nvPr/>
          </p:nvCxnSpPr>
          <p:spPr>
            <a:xfrm>
              <a:off x="1612275" y="1922650"/>
              <a:ext cx="17901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oval"/>
            </a:ln>
          </p:spPr>
        </p:cxnSp>
        <p:sp>
          <p:nvSpPr>
            <p:cNvPr id="1095" name="Google Shape;1095;p14"/>
            <p:cNvSpPr/>
            <p:nvPr/>
          </p:nvSpPr>
          <p:spPr>
            <a:xfrm>
              <a:off x="636097" y="2039765"/>
              <a:ext cx="94533" cy="122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642173" y="1802341"/>
              <a:ext cx="82382" cy="122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6487" y="1689583"/>
              <a:ext cx="128069" cy="122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8" name="Google Shape;1098;p14"/>
            <p:cNvGrpSpPr/>
            <p:nvPr/>
          </p:nvGrpSpPr>
          <p:grpSpPr>
            <a:xfrm>
              <a:off x="392675" y="1922525"/>
              <a:ext cx="336300" cy="1154701"/>
              <a:chOff x="392675" y="1955343"/>
              <a:chExt cx="336300" cy="1116300"/>
            </a:xfrm>
          </p:grpSpPr>
          <p:cxnSp>
            <p:nvCxnSpPr>
              <p:cNvPr id="1099" name="Google Shape;1099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0" name="Google Shape;1100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101" name="Google Shape;1101;p14"/>
              <p:cNvCxnSpPr/>
              <p:nvPr/>
            </p:nvCxnSpPr>
            <p:spPr>
              <a:xfrm>
                <a:off x="392675" y="1955464"/>
                <a:ext cx="33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oval"/>
                <a:tailEnd len="med" w="med" type="none"/>
              </a:ln>
            </p:spPr>
          </p:cxnSp>
        </p:grpSp>
        <p:sp>
          <p:nvSpPr>
            <p:cNvPr id="1102" name="Google Shape;1102;p14"/>
            <p:cNvSpPr/>
            <p:nvPr/>
          </p:nvSpPr>
          <p:spPr>
            <a:xfrm>
              <a:off x="1615281" y="2064188"/>
              <a:ext cx="64156" cy="122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1612256" y="2173787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1612144" y="1732231"/>
              <a:ext cx="100608" cy="122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4"/>
            <p:cNvSpPr/>
            <p:nvPr/>
          </p:nvSpPr>
          <p:spPr>
            <a:xfrm>
              <a:off x="1612156" y="1823604"/>
              <a:ext cx="76307" cy="122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" name="Google Shape;1106;p14"/>
          <p:cNvGrpSpPr/>
          <p:nvPr/>
        </p:nvGrpSpPr>
        <p:grpSpPr>
          <a:xfrm>
            <a:off x="3363525" y="1622521"/>
            <a:ext cx="3042600" cy="1562680"/>
            <a:chOff x="3363525" y="1622521"/>
            <a:chExt cx="3042600" cy="1562680"/>
          </a:xfrm>
        </p:grpSpPr>
        <p:grpSp>
          <p:nvGrpSpPr>
            <p:cNvPr id="1107" name="Google Shape;1107;p14"/>
            <p:cNvGrpSpPr/>
            <p:nvPr/>
          </p:nvGrpSpPr>
          <p:grpSpPr>
            <a:xfrm>
              <a:off x="3363525" y="1622521"/>
              <a:ext cx="3042600" cy="877163"/>
              <a:chOff x="3363525" y="1503696"/>
              <a:chExt cx="3042600" cy="877163"/>
            </a:xfrm>
          </p:grpSpPr>
          <p:sp>
            <p:nvSpPr>
              <p:cNvPr id="1108" name="Google Shape;1108;p14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14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14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14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14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14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14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14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14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14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14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14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14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21" name="Google Shape;1121;p14"/>
              <p:cNvCxnSpPr/>
              <p:nvPr/>
            </p:nvCxnSpPr>
            <p:spPr>
              <a:xfrm>
                <a:off x="3363525" y="19130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122" name="Google Shape;1122;p14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14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14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14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26" name="Google Shape;1126;p14"/>
              <p:cNvCxnSpPr/>
              <p:nvPr/>
            </p:nvCxnSpPr>
            <p:spPr>
              <a:xfrm>
                <a:off x="4565325" y="1922925"/>
                <a:ext cx="1840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127" name="Google Shape;1127;p14"/>
            <p:cNvGrpSpPr/>
            <p:nvPr/>
          </p:nvGrpSpPr>
          <p:grpSpPr>
            <a:xfrm>
              <a:off x="3369450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1128" name="Google Shape;1128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9" name="Google Shape;1129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130" name="Google Shape;1130;p14"/>
          <p:cNvGrpSpPr/>
          <p:nvPr/>
        </p:nvGrpSpPr>
        <p:grpSpPr>
          <a:xfrm>
            <a:off x="6368275" y="1619796"/>
            <a:ext cx="1299390" cy="1565405"/>
            <a:chOff x="6368275" y="1619796"/>
            <a:chExt cx="1299390" cy="1565405"/>
          </a:xfrm>
        </p:grpSpPr>
        <p:grpSp>
          <p:nvGrpSpPr>
            <p:cNvPr id="1131" name="Google Shape;1131;p14"/>
            <p:cNvGrpSpPr/>
            <p:nvPr/>
          </p:nvGrpSpPr>
          <p:grpSpPr>
            <a:xfrm>
              <a:off x="6368275" y="1619796"/>
              <a:ext cx="1299390" cy="877163"/>
              <a:chOff x="3363525" y="1503696"/>
              <a:chExt cx="1299390" cy="877163"/>
            </a:xfrm>
          </p:grpSpPr>
          <p:sp>
            <p:nvSpPr>
              <p:cNvPr id="1132" name="Google Shape;1132;p14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rect b="b" l="l" r="r" t="t"/>
                <a:pathLst>
                  <a:path extrusionOk="0" fill="none" h="4813" w="4813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14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14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14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14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rect b="b" l="l" r="r" t="t"/>
                <a:pathLst>
                  <a:path extrusionOk="0" fill="none" h="1" w="5215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14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14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rect b="b" l="l" r="r" t="t"/>
                <a:pathLst>
                  <a:path extrusionOk="0" fill="none" h="5214" w="1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14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14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rect b="b" l="l" r="r" t="t"/>
                <a:pathLst>
                  <a:path extrusionOk="0" fill="none" h="1" w="5214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14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rect b="b" l="l" r="r" t="t"/>
                <a:pathLst>
                  <a:path extrusionOk="0" fill="none" h="7219" w="7244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14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rect b="b" l="l" r="r" t="t"/>
                <a:pathLst>
                  <a:path extrusionOk="0" fill="none" h="1" w="778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14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rect b="b" l="l" r="r" t="t"/>
                <a:pathLst>
                  <a:path extrusionOk="0" fill="none" h="1" w="678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14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rect b="b" l="l" r="r" t="t"/>
                <a:pathLst>
                  <a:path extrusionOk="0" fill="none" h="1" w="1054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45" name="Google Shape;1145;p14"/>
              <p:cNvCxnSpPr/>
              <p:nvPr/>
            </p:nvCxnSpPr>
            <p:spPr>
              <a:xfrm>
                <a:off x="3363525" y="1925203"/>
                <a:ext cx="315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146" name="Google Shape;1146;p14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rect b="b" l="l" r="r" t="t"/>
                <a:pathLst>
                  <a:path extrusionOk="0" fill="none" h="1" w="528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4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4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rect b="b" l="l" r="r" t="t"/>
                <a:pathLst>
                  <a:path extrusionOk="0" fill="none" h="1" w="828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14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rect b="b" l="l" r="r" t="t"/>
                <a:pathLst>
                  <a:path extrusionOk="0" fill="none" h="1" w="628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cap="rnd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50" name="Google Shape;1150;p14"/>
            <p:cNvGrpSpPr/>
            <p:nvPr/>
          </p:nvGrpSpPr>
          <p:grpSpPr>
            <a:xfrm>
              <a:off x="6374325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1151" name="Google Shape;1151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2" name="Google Shape;1152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1153" name="Google Shape;1153;p14"/>
          <p:cNvGrpSpPr/>
          <p:nvPr/>
        </p:nvGrpSpPr>
        <p:grpSpPr>
          <a:xfrm flipH="1">
            <a:off x="-274340" y="-2483486"/>
            <a:ext cx="7884219" cy="3433770"/>
            <a:chOff x="24125" y="294775"/>
            <a:chExt cx="7767703" cy="3383025"/>
          </a:xfrm>
        </p:grpSpPr>
        <p:sp>
          <p:nvSpPr>
            <p:cNvPr id="1154" name="Google Shape;1154;p14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4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4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4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4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4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4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4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4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4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4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4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4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4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4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4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4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4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4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4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4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4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4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4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4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4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4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14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14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14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14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14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14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14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14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14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14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14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14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14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14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14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14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14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14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14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14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14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14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14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14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14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14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14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14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14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14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14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14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14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14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14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14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14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14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14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14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14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14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14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14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14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14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14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14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14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14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14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14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14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14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14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14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" name="Google Shape;1248;p14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249" name="Google Shape;1249;p14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14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14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14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14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14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14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14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14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14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14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14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14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14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14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14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14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14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14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14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14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" name="Google Shape;1270;p1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1" name="Google Shape;1271;p14"/>
          <p:cNvSpPr txBox="1"/>
          <p:nvPr>
            <p:ph idx="1" type="subTitle"/>
          </p:nvPr>
        </p:nvSpPr>
        <p:spPr>
          <a:xfrm>
            <a:off x="719988" y="3728592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2" name="Google Shape;1272;p14"/>
          <p:cNvSpPr txBox="1"/>
          <p:nvPr>
            <p:ph idx="2" type="title"/>
          </p:nvPr>
        </p:nvSpPr>
        <p:spPr>
          <a:xfrm>
            <a:off x="720000" y="2868050"/>
            <a:ext cx="9114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3" name="Google Shape;1273;p14"/>
          <p:cNvSpPr txBox="1"/>
          <p:nvPr>
            <p:ph hasCustomPrompt="1" idx="3" type="title"/>
          </p:nvPr>
        </p:nvSpPr>
        <p:spPr>
          <a:xfrm>
            <a:off x="878350" y="1768675"/>
            <a:ext cx="584700" cy="58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4" name="Google Shape;1274;p14"/>
          <p:cNvSpPr txBox="1"/>
          <p:nvPr>
            <p:ph idx="4" type="subTitle"/>
          </p:nvPr>
        </p:nvSpPr>
        <p:spPr>
          <a:xfrm>
            <a:off x="3666713" y="3728575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5" name="Google Shape;1275;p14"/>
          <p:cNvSpPr txBox="1"/>
          <p:nvPr>
            <p:ph idx="5" type="title"/>
          </p:nvPr>
        </p:nvSpPr>
        <p:spPr>
          <a:xfrm>
            <a:off x="3666725" y="2868050"/>
            <a:ext cx="9114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6" name="Google Shape;1276;p14"/>
          <p:cNvSpPr txBox="1"/>
          <p:nvPr>
            <p:ph hasCustomPrompt="1" idx="6" type="title"/>
          </p:nvPr>
        </p:nvSpPr>
        <p:spPr>
          <a:xfrm>
            <a:off x="3828350" y="1768675"/>
            <a:ext cx="584700" cy="58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7" name="Google Shape;1277;p14"/>
          <p:cNvSpPr txBox="1"/>
          <p:nvPr>
            <p:ph idx="7" type="subTitle"/>
          </p:nvPr>
        </p:nvSpPr>
        <p:spPr>
          <a:xfrm>
            <a:off x="6672288" y="3728575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278" name="Google Shape;1278;p14"/>
          <p:cNvSpPr txBox="1"/>
          <p:nvPr>
            <p:ph idx="8" type="title"/>
          </p:nvPr>
        </p:nvSpPr>
        <p:spPr>
          <a:xfrm>
            <a:off x="6672300" y="2868050"/>
            <a:ext cx="9114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79" name="Google Shape;1279;p14"/>
          <p:cNvSpPr txBox="1"/>
          <p:nvPr>
            <p:ph hasCustomPrompt="1" idx="9" type="title"/>
          </p:nvPr>
        </p:nvSpPr>
        <p:spPr>
          <a:xfrm>
            <a:off x="6832500" y="1768675"/>
            <a:ext cx="584700" cy="58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0" name="Google Shape;1280;p14"/>
          <p:cNvSpPr/>
          <p:nvPr/>
        </p:nvSpPr>
        <p:spPr>
          <a:xfrm rot="5400000">
            <a:off x="8495108" y="-71091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14"/>
          <p:cNvSpPr/>
          <p:nvPr/>
        </p:nvSpPr>
        <p:spPr>
          <a:xfrm rot="5400000">
            <a:off x="8496650" y="75727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14"/>
          <p:cNvSpPr/>
          <p:nvPr/>
        </p:nvSpPr>
        <p:spPr>
          <a:xfrm rot="5400000">
            <a:off x="8495108" y="222546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14"/>
          <p:cNvSpPr/>
          <p:nvPr/>
        </p:nvSpPr>
        <p:spPr>
          <a:xfrm rot="5400000">
            <a:off x="8496650" y="369365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14"/>
          <p:cNvSpPr/>
          <p:nvPr/>
        </p:nvSpPr>
        <p:spPr>
          <a:xfrm rot="5400000">
            <a:off x="8495108" y="516183"/>
            <a:ext cx="148483" cy="290677"/>
          </a:xfrm>
          <a:custGeom>
            <a:rect b="b" l="l" r="r" t="t"/>
            <a:pathLst>
              <a:path extrusionOk="0" fill="none" h="2357" w="1204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14"/>
          <p:cNvSpPr/>
          <p:nvPr/>
        </p:nvSpPr>
        <p:spPr>
          <a:xfrm rot="5400000">
            <a:off x="8496650" y="663002"/>
            <a:ext cx="145400" cy="290677"/>
          </a:xfrm>
          <a:custGeom>
            <a:rect b="b" l="l" r="r" t="t"/>
            <a:pathLst>
              <a:path extrusionOk="0" fill="none" h="2357" w="1179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cap="flat" cmpd="sng" w="19050">
            <a:solidFill>
              <a:schemeClr val="accent5"/>
            </a:solidFill>
            <a:prstDash val="solid"/>
            <a:miter lim="2506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7" name="Google Shape;1287;p15"/>
          <p:cNvGrpSpPr/>
          <p:nvPr/>
        </p:nvGrpSpPr>
        <p:grpSpPr>
          <a:xfrm>
            <a:off x="2019110" y="-2483486"/>
            <a:ext cx="7884219" cy="3433770"/>
            <a:chOff x="24125" y="294775"/>
            <a:chExt cx="7767703" cy="3383025"/>
          </a:xfrm>
        </p:grpSpPr>
        <p:sp>
          <p:nvSpPr>
            <p:cNvPr id="1288" name="Google Shape;1288;p15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5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5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5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5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5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5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5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5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2" name="Google Shape;1382;p15"/>
          <p:cNvGrpSpPr/>
          <p:nvPr/>
        </p:nvGrpSpPr>
        <p:grpSpPr>
          <a:xfrm rot="5400000">
            <a:off x="674625" y="3321200"/>
            <a:ext cx="979800" cy="3475150"/>
            <a:chOff x="327125" y="2375600"/>
            <a:chExt cx="979800" cy="3475150"/>
          </a:xfrm>
        </p:grpSpPr>
        <p:sp>
          <p:nvSpPr>
            <p:cNvPr id="1383" name="Google Shape;1383;p15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5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5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5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5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5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5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5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5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5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5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5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5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5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5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8" name="Google Shape;1398;p1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9" name="Google Shape;1399;p15"/>
          <p:cNvSpPr txBox="1"/>
          <p:nvPr>
            <p:ph idx="1" type="subTitle"/>
          </p:nvPr>
        </p:nvSpPr>
        <p:spPr>
          <a:xfrm>
            <a:off x="719994" y="2088317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0" name="Google Shape;1400;p15"/>
          <p:cNvSpPr txBox="1"/>
          <p:nvPr>
            <p:ph idx="2" type="title"/>
          </p:nvPr>
        </p:nvSpPr>
        <p:spPr>
          <a:xfrm>
            <a:off x="720000" y="1607275"/>
            <a:ext cx="17517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1" name="Google Shape;1401;p15"/>
          <p:cNvSpPr txBox="1"/>
          <p:nvPr>
            <p:ph idx="3" type="subTitle"/>
          </p:nvPr>
        </p:nvSpPr>
        <p:spPr>
          <a:xfrm>
            <a:off x="719994" y="3626192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2" name="Google Shape;1402;p15"/>
          <p:cNvSpPr txBox="1"/>
          <p:nvPr>
            <p:ph idx="4" type="title"/>
          </p:nvPr>
        </p:nvSpPr>
        <p:spPr>
          <a:xfrm>
            <a:off x="720000" y="3145150"/>
            <a:ext cx="17517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3" name="Google Shape;1403;p15"/>
          <p:cNvSpPr txBox="1"/>
          <p:nvPr>
            <p:ph idx="5" type="subTitle"/>
          </p:nvPr>
        </p:nvSpPr>
        <p:spPr>
          <a:xfrm>
            <a:off x="6672294" y="2088317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4" name="Google Shape;1404;p15"/>
          <p:cNvSpPr txBox="1"/>
          <p:nvPr>
            <p:ph idx="6" type="title"/>
          </p:nvPr>
        </p:nvSpPr>
        <p:spPr>
          <a:xfrm>
            <a:off x="6672300" y="1607275"/>
            <a:ext cx="17517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05" name="Google Shape;1405;p15"/>
          <p:cNvSpPr txBox="1"/>
          <p:nvPr>
            <p:ph idx="7" type="subTitle"/>
          </p:nvPr>
        </p:nvSpPr>
        <p:spPr>
          <a:xfrm>
            <a:off x="6672294" y="3626192"/>
            <a:ext cx="17517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6" name="Google Shape;1406;p15"/>
          <p:cNvSpPr txBox="1"/>
          <p:nvPr>
            <p:ph idx="8" type="title"/>
          </p:nvPr>
        </p:nvSpPr>
        <p:spPr>
          <a:xfrm>
            <a:off x="6672300" y="3145150"/>
            <a:ext cx="17517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3"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16"/>
          <p:cNvSpPr txBox="1"/>
          <p:nvPr>
            <p:ph idx="1" type="subTitle"/>
          </p:nvPr>
        </p:nvSpPr>
        <p:spPr>
          <a:xfrm>
            <a:off x="2400600" y="2067413"/>
            <a:ext cx="4342800" cy="1135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409" name="Google Shape;1409;p16"/>
          <p:cNvSpPr txBox="1"/>
          <p:nvPr>
            <p:ph type="title"/>
          </p:nvPr>
        </p:nvSpPr>
        <p:spPr>
          <a:xfrm>
            <a:off x="2400450" y="3332738"/>
            <a:ext cx="43428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410" name="Google Shape;1410;p16"/>
          <p:cNvGrpSpPr/>
          <p:nvPr/>
        </p:nvGrpSpPr>
        <p:grpSpPr>
          <a:xfrm>
            <a:off x="730516" y="4568877"/>
            <a:ext cx="1032712" cy="157579"/>
            <a:chOff x="1675453" y="-1233273"/>
            <a:chExt cx="1032712" cy="157579"/>
          </a:xfrm>
        </p:grpSpPr>
        <p:sp>
          <p:nvSpPr>
            <p:cNvPr id="1411" name="Google Shape;1411;p16"/>
            <p:cNvSpPr/>
            <p:nvPr/>
          </p:nvSpPr>
          <p:spPr>
            <a:xfrm flipH="1">
              <a:off x="2562766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 flipH="1">
              <a:off x="247357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 flipH="1">
              <a:off x="2384964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 flipH="1">
              <a:off x="2296354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 flipH="1">
              <a:off x="2207719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 flipH="1">
              <a:off x="2119110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 flipH="1">
              <a:off x="2030500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 flipH="1">
              <a:off x="1941891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 flipH="1">
              <a:off x="1853256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 flipH="1">
              <a:off x="176406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 flipH="1">
              <a:off x="167545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2" name="Google Shape;1422;p16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423" name="Google Shape;1423;p16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" name="Google Shape;1444;p16"/>
          <p:cNvGrpSpPr/>
          <p:nvPr/>
        </p:nvGrpSpPr>
        <p:grpSpPr>
          <a:xfrm>
            <a:off x="-274468" y="-1001015"/>
            <a:ext cx="10129998" cy="2559475"/>
            <a:chOff x="-274468" y="-1001015"/>
            <a:chExt cx="10129998" cy="2559475"/>
          </a:xfrm>
        </p:grpSpPr>
        <p:grpSp>
          <p:nvGrpSpPr>
            <p:cNvPr id="1445" name="Google Shape;1445;p16"/>
            <p:cNvGrpSpPr/>
            <p:nvPr/>
          </p:nvGrpSpPr>
          <p:grpSpPr>
            <a:xfrm>
              <a:off x="-274468" y="-1001015"/>
              <a:ext cx="7806725" cy="2559475"/>
              <a:chOff x="-274468" y="-1001015"/>
              <a:chExt cx="7806725" cy="2559475"/>
            </a:xfrm>
          </p:grpSpPr>
          <p:sp>
            <p:nvSpPr>
              <p:cNvPr id="1446" name="Google Shape;1446;p16"/>
              <p:cNvSpPr/>
              <p:nvPr/>
            </p:nvSpPr>
            <p:spPr>
              <a:xfrm flipH="1">
                <a:off x="774235" y="1064966"/>
                <a:ext cx="151184" cy="94420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16"/>
              <p:cNvSpPr/>
              <p:nvPr/>
            </p:nvSpPr>
            <p:spPr>
              <a:xfrm flipH="1">
                <a:off x="660123" y="1064966"/>
                <a:ext cx="151768" cy="94420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16"/>
              <p:cNvSpPr/>
              <p:nvPr/>
            </p:nvSpPr>
            <p:spPr>
              <a:xfrm flipH="1">
                <a:off x="546596" y="1064966"/>
                <a:ext cx="151210" cy="94420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16"/>
              <p:cNvSpPr/>
              <p:nvPr/>
            </p:nvSpPr>
            <p:spPr>
              <a:xfrm flipH="1">
                <a:off x="433093" y="1064966"/>
                <a:ext cx="151184" cy="94420"/>
              </a:xfrm>
              <a:custGeom>
                <a:rect b="b" l="l" r="r" t="t"/>
                <a:pathLst>
                  <a:path extrusionOk="0" h="3721" w="5958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16"/>
              <p:cNvSpPr/>
              <p:nvPr/>
            </p:nvSpPr>
            <p:spPr>
              <a:xfrm flipH="1">
                <a:off x="318982" y="1064966"/>
                <a:ext cx="151768" cy="94420"/>
              </a:xfrm>
              <a:custGeom>
                <a:rect b="b" l="l" r="r" t="t"/>
                <a:pathLst>
                  <a:path extrusionOk="0" h="3721" w="5981">
                    <a:moveTo>
                      <a:pt x="0" y="0"/>
                    </a:moveTo>
                    <a:lnTo>
                      <a:pt x="3607" y="3721"/>
                    </a:lnTo>
                    <a:lnTo>
                      <a:pt x="5980" y="3721"/>
                    </a:lnTo>
                    <a:lnTo>
                      <a:pt x="2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16"/>
              <p:cNvSpPr/>
              <p:nvPr/>
            </p:nvSpPr>
            <p:spPr>
              <a:xfrm flipH="1">
                <a:off x="205454" y="1064966"/>
                <a:ext cx="151210" cy="94420"/>
              </a:xfrm>
              <a:custGeom>
                <a:rect b="b" l="l" r="r" t="t"/>
                <a:pathLst>
                  <a:path extrusionOk="0" h="3721" w="5959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16"/>
              <p:cNvSpPr/>
              <p:nvPr/>
            </p:nvSpPr>
            <p:spPr>
              <a:xfrm flipH="1">
                <a:off x="91368" y="1064966"/>
                <a:ext cx="151768" cy="94420"/>
              </a:xfrm>
              <a:custGeom>
                <a:rect b="b" l="l" r="r" t="t"/>
                <a:pathLst>
                  <a:path extrusionOk="0" h="3721" w="5981">
                    <a:moveTo>
                      <a:pt x="1" y="0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16"/>
              <p:cNvSpPr/>
              <p:nvPr/>
            </p:nvSpPr>
            <p:spPr>
              <a:xfrm flipH="1">
                <a:off x="-274468" y="-937882"/>
                <a:ext cx="5466211" cy="1127132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16"/>
              <p:cNvSpPr/>
              <p:nvPr/>
            </p:nvSpPr>
            <p:spPr>
              <a:xfrm flipH="1">
                <a:off x="-43602" y="-764114"/>
                <a:ext cx="6393739" cy="1984325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16"/>
              <p:cNvSpPr/>
              <p:nvPr/>
            </p:nvSpPr>
            <p:spPr>
              <a:xfrm flipH="1">
                <a:off x="-274108" y="-170466"/>
                <a:ext cx="6252400" cy="1112085"/>
              </a:xfrm>
              <a:custGeom>
                <a:rect b="b" l="l" r="r" t="t"/>
                <a:pathLst>
                  <a:path extrusionOk="0" h="43826" w="246400">
                    <a:moveTo>
                      <a:pt x="183" y="1"/>
                    </a:moveTo>
                    <a:cubicBezTo>
                      <a:pt x="69" y="1"/>
                      <a:pt x="0" y="92"/>
                      <a:pt x="0" y="206"/>
                    </a:cubicBezTo>
                    <a:cubicBezTo>
                      <a:pt x="0" y="298"/>
                      <a:pt x="69" y="389"/>
                      <a:pt x="183" y="389"/>
                    </a:cubicBezTo>
                    <a:lnTo>
                      <a:pt x="61286" y="389"/>
                    </a:lnTo>
                    <a:lnTo>
                      <a:pt x="104723" y="43825"/>
                    </a:lnTo>
                    <a:lnTo>
                      <a:pt x="165210" y="43825"/>
                    </a:lnTo>
                    <a:lnTo>
                      <a:pt x="207414" y="1599"/>
                    </a:lnTo>
                    <a:lnTo>
                      <a:pt x="246217" y="1599"/>
                    </a:lnTo>
                    <a:cubicBezTo>
                      <a:pt x="246308" y="1599"/>
                      <a:pt x="246400" y="1507"/>
                      <a:pt x="246400" y="1416"/>
                    </a:cubicBezTo>
                    <a:cubicBezTo>
                      <a:pt x="246400" y="1302"/>
                      <a:pt x="246308" y="1233"/>
                      <a:pt x="246217" y="1233"/>
                    </a:cubicBezTo>
                    <a:lnTo>
                      <a:pt x="207254" y="1233"/>
                    </a:lnTo>
                    <a:lnTo>
                      <a:pt x="165050" y="43437"/>
                    </a:lnTo>
                    <a:lnTo>
                      <a:pt x="104883" y="43437"/>
                    </a:lnTo>
                    <a:lnTo>
                      <a:pt x="614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16"/>
              <p:cNvSpPr/>
              <p:nvPr/>
            </p:nvSpPr>
            <p:spPr>
              <a:xfrm flipH="1">
                <a:off x="-38958" y="-38389"/>
                <a:ext cx="6722117" cy="1533132"/>
              </a:xfrm>
              <a:custGeom>
                <a:rect b="b" l="l" r="r" t="t"/>
                <a:pathLst>
                  <a:path extrusionOk="0" h="60419" w="264911">
                    <a:moveTo>
                      <a:pt x="183" y="0"/>
                    </a:moveTo>
                    <a:cubicBezTo>
                      <a:pt x="91" y="0"/>
                      <a:pt x="0" y="69"/>
                      <a:pt x="0" y="183"/>
                    </a:cubicBezTo>
                    <a:cubicBezTo>
                      <a:pt x="0" y="297"/>
                      <a:pt x="91" y="365"/>
                      <a:pt x="183" y="365"/>
                    </a:cubicBezTo>
                    <a:lnTo>
                      <a:pt x="57177" y="365"/>
                    </a:lnTo>
                    <a:lnTo>
                      <a:pt x="70941" y="14129"/>
                    </a:lnTo>
                    <a:lnTo>
                      <a:pt x="129214" y="14129"/>
                    </a:lnTo>
                    <a:lnTo>
                      <a:pt x="175504" y="60419"/>
                    </a:lnTo>
                    <a:lnTo>
                      <a:pt x="203419" y="60419"/>
                    </a:lnTo>
                    <a:lnTo>
                      <a:pt x="232316" y="31499"/>
                    </a:lnTo>
                    <a:lnTo>
                      <a:pt x="264705" y="31499"/>
                    </a:lnTo>
                    <a:cubicBezTo>
                      <a:pt x="264819" y="31499"/>
                      <a:pt x="264911" y="31430"/>
                      <a:pt x="264911" y="31316"/>
                    </a:cubicBezTo>
                    <a:cubicBezTo>
                      <a:pt x="264911" y="31225"/>
                      <a:pt x="264819" y="31134"/>
                      <a:pt x="264705" y="31134"/>
                    </a:cubicBezTo>
                    <a:lnTo>
                      <a:pt x="232156" y="31134"/>
                    </a:lnTo>
                    <a:lnTo>
                      <a:pt x="203259" y="60031"/>
                    </a:lnTo>
                    <a:lnTo>
                      <a:pt x="175664" y="60031"/>
                    </a:lnTo>
                    <a:lnTo>
                      <a:pt x="129374" y="13764"/>
                    </a:lnTo>
                    <a:lnTo>
                      <a:pt x="71101" y="13764"/>
                    </a:lnTo>
                    <a:lnTo>
                      <a:pt x="573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16"/>
              <p:cNvSpPr/>
              <p:nvPr/>
            </p:nvSpPr>
            <p:spPr>
              <a:xfrm flipH="1">
                <a:off x="4070422" y="51946"/>
                <a:ext cx="3461835" cy="538686"/>
              </a:xfrm>
              <a:custGeom>
                <a:rect b="b" l="l" r="r" t="t"/>
                <a:pathLst>
                  <a:path extrusionOk="0" h="21229" w="136427">
                    <a:moveTo>
                      <a:pt x="20748" y="1"/>
                    </a:moveTo>
                    <a:lnTo>
                      <a:pt x="160" y="20589"/>
                    </a:lnTo>
                    <a:cubicBezTo>
                      <a:pt x="0" y="20726"/>
                      <a:pt x="0" y="20977"/>
                      <a:pt x="160" y="21114"/>
                    </a:cubicBezTo>
                    <a:cubicBezTo>
                      <a:pt x="228" y="21205"/>
                      <a:pt x="342" y="21228"/>
                      <a:pt x="434" y="21228"/>
                    </a:cubicBezTo>
                    <a:cubicBezTo>
                      <a:pt x="525" y="21228"/>
                      <a:pt x="616" y="21205"/>
                      <a:pt x="708" y="21114"/>
                    </a:cubicBezTo>
                    <a:lnTo>
                      <a:pt x="21045" y="777"/>
                    </a:lnTo>
                    <a:lnTo>
                      <a:pt x="85390" y="777"/>
                    </a:lnTo>
                    <a:lnTo>
                      <a:pt x="103307" y="18672"/>
                    </a:lnTo>
                    <a:lnTo>
                      <a:pt x="136039" y="18672"/>
                    </a:lnTo>
                    <a:cubicBezTo>
                      <a:pt x="136267" y="18672"/>
                      <a:pt x="136427" y="18512"/>
                      <a:pt x="136427" y="18307"/>
                    </a:cubicBezTo>
                    <a:cubicBezTo>
                      <a:pt x="136427" y="18078"/>
                      <a:pt x="136267" y="17919"/>
                      <a:pt x="136039" y="17919"/>
                    </a:cubicBezTo>
                    <a:lnTo>
                      <a:pt x="103627" y="17919"/>
                    </a:lnTo>
                    <a:lnTo>
                      <a:pt x="857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16"/>
              <p:cNvSpPr/>
              <p:nvPr/>
            </p:nvSpPr>
            <p:spPr>
              <a:xfrm flipH="1">
                <a:off x="1455350" y="1421739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5022" y="1416"/>
                      <a:pt x="5022" y="2694"/>
                    </a:cubicBezTo>
                    <a:cubicBezTo>
                      <a:pt x="5022" y="3949"/>
                      <a:pt x="3972" y="4999"/>
                      <a:pt x="2694" y="4999"/>
                    </a:cubicBezTo>
                    <a:cubicBezTo>
                      <a:pt x="1416" y="4999"/>
                      <a:pt x="388" y="3949"/>
                      <a:pt x="388" y="2694"/>
                    </a:cubicBezTo>
                    <a:cubicBezTo>
                      <a:pt x="388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187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187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16"/>
              <p:cNvSpPr/>
              <p:nvPr/>
            </p:nvSpPr>
            <p:spPr>
              <a:xfrm flipH="1">
                <a:off x="1479101" y="1445490"/>
                <a:ext cx="89218" cy="8863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58"/>
                    </a:cubicBezTo>
                    <a:cubicBezTo>
                      <a:pt x="0" y="2717"/>
                      <a:pt x="799" y="3493"/>
                      <a:pt x="1758" y="3493"/>
                    </a:cubicBezTo>
                    <a:cubicBezTo>
                      <a:pt x="2739" y="3493"/>
                      <a:pt x="3515" y="2717"/>
                      <a:pt x="3515" y="1758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16"/>
              <p:cNvSpPr/>
              <p:nvPr/>
            </p:nvSpPr>
            <p:spPr>
              <a:xfrm flipH="1">
                <a:off x="1995153" y="115662"/>
                <a:ext cx="136720" cy="136721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2"/>
                      <a:pt x="3972" y="5022"/>
                      <a:pt x="2694" y="5022"/>
                    </a:cubicBezTo>
                    <a:cubicBezTo>
                      <a:pt x="1415" y="5022"/>
                      <a:pt x="365" y="3972"/>
                      <a:pt x="365" y="2694"/>
                    </a:cubicBezTo>
                    <a:cubicBezTo>
                      <a:pt x="365" y="1416"/>
                      <a:pt x="1415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16"/>
              <p:cNvSpPr/>
              <p:nvPr/>
            </p:nvSpPr>
            <p:spPr>
              <a:xfrm flipH="1">
                <a:off x="2018904" y="139413"/>
                <a:ext cx="89219" cy="89218"/>
              </a:xfrm>
              <a:custGeom>
                <a:rect b="b" l="l" r="r" t="t"/>
                <a:pathLst>
                  <a:path extrusionOk="0" h="3516" w="3516">
                    <a:moveTo>
                      <a:pt x="1758" y="0"/>
                    </a:moveTo>
                    <a:cubicBezTo>
                      <a:pt x="776" y="0"/>
                      <a:pt x="0" y="799"/>
                      <a:pt x="0" y="1758"/>
                    </a:cubicBezTo>
                    <a:cubicBezTo>
                      <a:pt x="0" y="2739"/>
                      <a:pt x="776" y="3516"/>
                      <a:pt x="1758" y="3516"/>
                    </a:cubicBezTo>
                    <a:cubicBezTo>
                      <a:pt x="2716" y="3516"/>
                      <a:pt x="3515" y="2739"/>
                      <a:pt x="3515" y="1758"/>
                    </a:cubicBezTo>
                    <a:cubicBezTo>
                      <a:pt x="3515" y="799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16"/>
              <p:cNvSpPr/>
              <p:nvPr/>
            </p:nvSpPr>
            <p:spPr>
              <a:xfrm flipH="1">
                <a:off x="2737118" y="-209848"/>
                <a:ext cx="89219" cy="89219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7" y="1"/>
                      <a:pt x="1" y="777"/>
                      <a:pt x="1" y="1758"/>
                    </a:cubicBezTo>
                    <a:cubicBezTo>
                      <a:pt x="1" y="2717"/>
                      <a:pt x="777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16"/>
              <p:cNvSpPr/>
              <p:nvPr/>
            </p:nvSpPr>
            <p:spPr>
              <a:xfrm flipH="1">
                <a:off x="394853" y="497937"/>
                <a:ext cx="89219" cy="88635"/>
              </a:xfrm>
              <a:custGeom>
                <a:rect b="b" l="l" r="r" t="t"/>
                <a:pathLst>
                  <a:path extrusionOk="0" h="3493" w="3516">
                    <a:moveTo>
                      <a:pt x="1758" y="0"/>
                    </a:moveTo>
                    <a:cubicBezTo>
                      <a:pt x="799" y="0"/>
                      <a:pt x="0" y="776"/>
                      <a:pt x="0" y="1735"/>
                    </a:cubicBezTo>
                    <a:cubicBezTo>
                      <a:pt x="0" y="2716"/>
                      <a:pt x="799" y="3493"/>
                      <a:pt x="1758" y="3493"/>
                    </a:cubicBezTo>
                    <a:cubicBezTo>
                      <a:pt x="2739" y="3493"/>
                      <a:pt x="3515" y="2716"/>
                      <a:pt x="3515" y="1735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16"/>
              <p:cNvSpPr/>
              <p:nvPr/>
            </p:nvSpPr>
            <p:spPr>
              <a:xfrm flipH="1">
                <a:off x="3942405" y="449267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16"/>
              <p:cNvSpPr/>
              <p:nvPr/>
            </p:nvSpPr>
            <p:spPr>
              <a:xfrm flipH="1">
                <a:off x="3966156" y="473018"/>
                <a:ext cx="89218" cy="89219"/>
              </a:xfrm>
              <a:custGeom>
                <a:rect b="b" l="l" r="r" t="t"/>
                <a:pathLst>
                  <a:path extrusionOk="0" h="3516" w="3516">
                    <a:moveTo>
                      <a:pt x="1758" y="1"/>
                    </a:moveTo>
                    <a:cubicBezTo>
                      <a:pt x="776" y="1"/>
                      <a:pt x="0" y="777"/>
                      <a:pt x="0" y="1758"/>
                    </a:cubicBezTo>
                    <a:cubicBezTo>
                      <a:pt x="0" y="2717"/>
                      <a:pt x="776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16"/>
              <p:cNvSpPr/>
              <p:nvPr/>
            </p:nvSpPr>
            <p:spPr>
              <a:xfrm flipH="1">
                <a:off x="5181872" y="-1001015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16"/>
              <p:cNvSpPr/>
              <p:nvPr/>
            </p:nvSpPr>
            <p:spPr>
              <a:xfrm flipH="1">
                <a:off x="5206207" y="-977264"/>
                <a:ext cx="88635" cy="89218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16"/>
              <p:cNvSpPr/>
              <p:nvPr/>
            </p:nvSpPr>
            <p:spPr>
              <a:xfrm flipH="1">
                <a:off x="4591117" y="-986526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16"/>
              <p:cNvSpPr/>
              <p:nvPr/>
            </p:nvSpPr>
            <p:spPr>
              <a:xfrm flipH="1">
                <a:off x="983325" y="130151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59"/>
                      <a:pt x="0" y="2123"/>
                    </a:cubicBezTo>
                    <a:cubicBezTo>
                      <a:pt x="0" y="3310"/>
                      <a:pt x="959" y="4246"/>
                      <a:pt x="2123" y="4246"/>
                    </a:cubicBezTo>
                    <a:cubicBezTo>
                      <a:pt x="3310" y="4246"/>
                      <a:pt x="4246" y="3310"/>
                      <a:pt x="4246" y="2123"/>
                    </a:cubicBezTo>
                    <a:cubicBezTo>
                      <a:pt x="4246" y="959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16"/>
              <p:cNvSpPr/>
              <p:nvPr/>
            </p:nvSpPr>
            <p:spPr>
              <a:xfrm flipH="1">
                <a:off x="1211522" y="1175576"/>
                <a:ext cx="70695" cy="70695"/>
              </a:xfrm>
              <a:custGeom>
                <a:rect b="b" l="l" r="r" t="t"/>
                <a:pathLst>
                  <a:path extrusionOk="0" h="2786" w="2786">
                    <a:moveTo>
                      <a:pt x="1393" y="1"/>
                    </a:moveTo>
                    <a:cubicBezTo>
                      <a:pt x="617" y="1"/>
                      <a:pt x="1" y="617"/>
                      <a:pt x="1" y="1393"/>
                    </a:cubicBezTo>
                    <a:cubicBezTo>
                      <a:pt x="1" y="2146"/>
                      <a:pt x="617" y="2786"/>
                      <a:pt x="1393" y="2786"/>
                    </a:cubicBezTo>
                    <a:cubicBezTo>
                      <a:pt x="2169" y="2786"/>
                      <a:pt x="2786" y="2146"/>
                      <a:pt x="2786" y="1393"/>
                    </a:cubicBezTo>
                    <a:cubicBezTo>
                      <a:pt x="2786" y="617"/>
                      <a:pt x="2169" y="1"/>
                      <a:pt x="1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16"/>
              <p:cNvSpPr/>
              <p:nvPr/>
            </p:nvSpPr>
            <p:spPr>
              <a:xfrm flipH="1">
                <a:off x="2746380" y="901627"/>
                <a:ext cx="70695" cy="70111"/>
              </a:xfrm>
              <a:custGeom>
                <a:rect b="b" l="l" r="r" t="t"/>
                <a:pathLst>
                  <a:path extrusionOk="0" h="2763" w="2786">
                    <a:moveTo>
                      <a:pt x="1393" y="0"/>
                    </a:moveTo>
                    <a:cubicBezTo>
                      <a:pt x="617" y="0"/>
                      <a:pt x="1" y="617"/>
                      <a:pt x="1" y="1393"/>
                    </a:cubicBezTo>
                    <a:cubicBezTo>
                      <a:pt x="1" y="2146"/>
                      <a:pt x="617" y="2762"/>
                      <a:pt x="1393" y="2762"/>
                    </a:cubicBezTo>
                    <a:cubicBezTo>
                      <a:pt x="2169" y="2762"/>
                      <a:pt x="2786" y="2146"/>
                      <a:pt x="2786" y="1393"/>
                    </a:cubicBezTo>
                    <a:cubicBezTo>
                      <a:pt x="2786" y="617"/>
                      <a:pt x="2169" y="0"/>
                      <a:pt x="1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16"/>
              <p:cNvSpPr/>
              <p:nvPr/>
            </p:nvSpPr>
            <p:spPr>
              <a:xfrm flipH="1">
                <a:off x="3865950" y="245405"/>
                <a:ext cx="141922" cy="141339"/>
              </a:xfrm>
              <a:custGeom>
                <a:rect b="b" l="l" r="r" t="t"/>
                <a:pathLst>
                  <a:path extrusionOk="0" h="5570" w="5593">
                    <a:moveTo>
                      <a:pt x="2808" y="0"/>
                    </a:moveTo>
                    <a:cubicBezTo>
                      <a:pt x="1255" y="0"/>
                      <a:pt x="0" y="1233"/>
                      <a:pt x="0" y="2785"/>
                    </a:cubicBezTo>
                    <a:cubicBezTo>
                      <a:pt x="0" y="4314"/>
                      <a:pt x="1255" y="5570"/>
                      <a:pt x="2808" y="5570"/>
                    </a:cubicBezTo>
                    <a:cubicBezTo>
                      <a:pt x="4337" y="5570"/>
                      <a:pt x="5592" y="4314"/>
                      <a:pt x="5592" y="2785"/>
                    </a:cubicBezTo>
                    <a:cubicBezTo>
                      <a:pt x="5592" y="1233"/>
                      <a:pt x="4337" y="0"/>
                      <a:pt x="28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16"/>
              <p:cNvSpPr/>
              <p:nvPr/>
            </p:nvSpPr>
            <p:spPr>
              <a:xfrm flipH="1">
                <a:off x="1991702" y="865722"/>
                <a:ext cx="141922" cy="141922"/>
              </a:xfrm>
              <a:custGeom>
                <a:rect b="b" l="l" r="r" t="t"/>
                <a:pathLst>
                  <a:path extrusionOk="0" h="5593" w="5593">
                    <a:moveTo>
                      <a:pt x="2785" y="0"/>
                    </a:moveTo>
                    <a:cubicBezTo>
                      <a:pt x="1256" y="0"/>
                      <a:pt x="1" y="1256"/>
                      <a:pt x="1" y="2808"/>
                    </a:cubicBezTo>
                    <a:cubicBezTo>
                      <a:pt x="1" y="4337"/>
                      <a:pt x="1256" y="5592"/>
                      <a:pt x="2785" y="5592"/>
                    </a:cubicBezTo>
                    <a:cubicBezTo>
                      <a:pt x="4338" y="5592"/>
                      <a:pt x="5593" y="4337"/>
                      <a:pt x="5593" y="2808"/>
                    </a:cubicBezTo>
                    <a:cubicBezTo>
                      <a:pt x="5593" y="1256"/>
                      <a:pt x="4338" y="0"/>
                      <a:pt x="2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6"/>
              <p:cNvSpPr/>
              <p:nvPr/>
            </p:nvSpPr>
            <p:spPr>
              <a:xfrm flipH="1">
                <a:off x="4207092" y="-360424"/>
                <a:ext cx="66051" cy="66051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16"/>
              <p:cNvSpPr/>
              <p:nvPr/>
            </p:nvSpPr>
            <p:spPr>
              <a:xfrm flipH="1">
                <a:off x="3934310" y="-632647"/>
                <a:ext cx="145982" cy="146566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16"/>
              <p:cNvSpPr/>
              <p:nvPr/>
            </p:nvSpPr>
            <p:spPr>
              <a:xfrm flipH="1">
                <a:off x="3959787" y="-606586"/>
                <a:ext cx="95004" cy="94446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16"/>
              <p:cNvSpPr/>
              <p:nvPr/>
            </p:nvSpPr>
            <p:spPr>
              <a:xfrm flipH="1">
                <a:off x="4344954" y="-969728"/>
                <a:ext cx="73588" cy="74146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16"/>
              <p:cNvSpPr/>
              <p:nvPr/>
            </p:nvSpPr>
            <p:spPr>
              <a:xfrm flipH="1">
                <a:off x="6303193" y="-791342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16"/>
              <p:cNvSpPr/>
              <p:nvPr/>
            </p:nvSpPr>
            <p:spPr>
              <a:xfrm flipH="1">
                <a:off x="451617" y="-170010"/>
                <a:ext cx="2335337" cy="717199"/>
              </a:xfrm>
              <a:custGeom>
                <a:rect b="b" l="l" r="r" t="t"/>
                <a:pathLst>
                  <a:path extrusionOk="0" h="28264" w="92033">
                    <a:moveTo>
                      <a:pt x="206" y="0"/>
                    </a:moveTo>
                    <a:cubicBezTo>
                      <a:pt x="155" y="0"/>
                      <a:pt x="104" y="17"/>
                      <a:pt x="69" y="51"/>
                    </a:cubicBezTo>
                    <a:cubicBezTo>
                      <a:pt x="1" y="120"/>
                      <a:pt x="1" y="234"/>
                      <a:pt x="69" y="325"/>
                    </a:cubicBezTo>
                    <a:lnTo>
                      <a:pt x="28007" y="28263"/>
                    </a:lnTo>
                    <a:lnTo>
                      <a:pt x="91850" y="28263"/>
                    </a:lnTo>
                    <a:cubicBezTo>
                      <a:pt x="91941" y="28263"/>
                      <a:pt x="92032" y="28172"/>
                      <a:pt x="92032" y="28058"/>
                    </a:cubicBezTo>
                    <a:cubicBezTo>
                      <a:pt x="92032" y="27967"/>
                      <a:pt x="91941" y="27875"/>
                      <a:pt x="91850" y="27875"/>
                    </a:cubicBezTo>
                    <a:lnTo>
                      <a:pt x="28167" y="27875"/>
                    </a:lnTo>
                    <a:lnTo>
                      <a:pt x="343" y="51"/>
                    </a:lnTo>
                    <a:cubicBezTo>
                      <a:pt x="309" y="17"/>
                      <a:pt x="258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16"/>
              <p:cNvSpPr/>
              <p:nvPr/>
            </p:nvSpPr>
            <p:spPr>
              <a:xfrm flipH="1">
                <a:off x="3911701" y="-120655"/>
                <a:ext cx="151793" cy="94446"/>
              </a:xfrm>
              <a:custGeom>
                <a:rect b="b" l="l" r="r" t="t"/>
                <a:pathLst>
                  <a:path extrusionOk="0" h="3722" w="5982">
                    <a:moveTo>
                      <a:pt x="1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16"/>
              <p:cNvSpPr/>
              <p:nvPr/>
            </p:nvSpPr>
            <p:spPr>
              <a:xfrm flipH="1">
                <a:off x="3798199" y="-120655"/>
                <a:ext cx="151184" cy="94446"/>
              </a:xfrm>
              <a:custGeom>
                <a:rect b="b" l="l" r="r" t="t"/>
                <a:pathLst>
                  <a:path extrusionOk="0" h="3722" w="5958">
                    <a:moveTo>
                      <a:pt x="0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6"/>
              <p:cNvSpPr/>
              <p:nvPr/>
            </p:nvSpPr>
            <p:spPr>
              <a:xfrm flipH="1">
                <a:off x="3684087" y="-120655"/>
                <a:ext cx="151768" cy="94446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6"/>
              <p:cNvSpPr/>
              <p:nvPr/>
            </p:nvSpPr>
            <p:spPr>
              <a:xfrm flipH="1">
                <a:off x="3570560" y="-120655"/>
                <a:ext cx="151210" cy="94446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6"/>
              <p:cNvSpPr/>
              <p:nvPr/>
            </p:nvSpPr>
            <p:spPr>
              <a:xfrm flipH="1">
                <a:off x="3457057" y="-120655"/>
                <a:ext cx="151184" cy="94446"/>
              </a:xfrm>
              <a:custGeom>
                <a:rect b="b" l="l" r="r" t="t"/>
                <a:pathLst>
                  <a:path extrusionOk="0" h="3722" w="5958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16"/>
              <p:cNvSpPr/>
              <p:nvPr/>
            </p:nvSpPr>
            <p:spPr>
              <a:xfrm flipH="1">
                <a:off x="3342946" y="-120655"/>
                <a:ext cx="151768" cy="94446"/>
              </a:xfrm>
              <a:custGeom>
                <a:rect b="b" l="l" r="r" t="t"/>
                <a:pathLst>
                  <a:path extrusionOk="0" h="3722" w="5981">
                    <a:moveTo>
                      <a:pt x="0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6"/>
              <p:cNvSpPr/>
              <p:nvPr/>
            </p:nvSpPr>
            <p:spPr>
              <a:xfrm flipH="1">
                <a:off x="3229418" y="-120655"/>
                <a:ext cx="151210" cy="94446"/>
              </a:xfrm>
              <a:custGeom>
                <a:rect b="b" l="l" r="r" t="t"/>
                <a:pathLst>
                  <a:path extrusionOk="0" h="3722" w="5959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6"/>
              <p:cNvSpPr/>
              <p:nvPr/>
            </p:nvSpPr>
            <p:spPr>
              <a:xfrm flipH="1">
                <a:off x="3115332" y="-120655"/>
                <a:ext cx="151768" cy="94446"/>
              </a:xfrm>
              <a:custGeom>
                <a:rect b="b" l="l" r="r" t="t"/>
                <a:pathLst>
                  <a:path extrusionOk="0" h="3722" w="5981">
                    <a:moveTo>
                      <a:pt x="1" y="1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6"/>
              <p:cNvSpPr/>
              <p:nvPr/>
            </p:nvSpPr>
            <p:spPr>
              <a:xfrm flipH="1">
                <a:off x="4594568" y="667645"/>
                <a:ext cx="280952" cy="175519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16"/>
              <p:cNvSpPr/>
              <p:nvPr/>
            </p:nvSpPr>
            <p:spPr>
              <a:xfrm flipH="1">
                <a:off x="4383752" y="66764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0" y="6916"/>
                    </a:lnTo>
                    <a:lnTo>
                      <a:pt x="4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16"/>
              <p:cNvSpPr/>
              <p:nvPr/>
            </p:nvSpPr>
            <p:spPr>
              <a:xfrm flipH="1">
                <a:off x="4172937" y="66764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16"/>
              <p:cNvSpPr/>
              <p:nvPr/>
            </p:nvSpPr>
            <p:spPr>
              <a:xfrm flipH="1">
                <a:off x="3961512" y="667645"/>
                <a:ext cx="280952" cy="175519"/>
              </a:xfrm>
              <a:custGeom>
                <a:rect b="b" l="l" r="r" t="t"/>
                <a:pathLst>
                  <a:path extrusionOk="0" h="6917" w="11072">
                    <a:moveTo>
                      <a:pt x="1" y="0"/>
                    </a:moveTo>
                    <a:lnTo>
                      <a:pt x="6643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16"/>
              <p:cNvSpPr/>
              <p:nvPr/>
            </p:nvSpPr>
            <p:spPr>
              <a:xfrm flipH="1">
                <a:off x="3750697" y="66764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0" y="0"/>
                    </a:moveTo>
                    <a:lnTo>
                      <a:pt x="6665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16"/>
              <p:cNvSpPr/>
              <p:nvPr/>
            </p:nvSpPr>
            <p:spPr>
              <a:xfrm flipH="1">
                <a:off x="3539881" y="66764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4" name="Google Shape;1494;p16"/>
            <p:cNvSpPr/>
            <p:nvPr/>
          </p:nvSpPr>
          <p:spPr>
            <a:xfrm flipH="1">
              <a:off x="7520192" y="-127210"/>
              <a:ext cx="2335337" cy="717199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s">
  <p:cSld name="CUSTOM_4">
    <p:spTree>
      <p:nvGrpSpPr>
        <p:cNvPr id="1495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" name="Google Shape;1496;p17"/>
          <p:cNvGrpSpPr/>
          <p:nvPr/>
        </p:nvGrpSpPr>
        <p:grpSpPr>
          <a:xfrm>
            <a:off x="-566246" y="-536790"/>
            <a:ext cx="8377976" cy="1614718"/>
            <a:chOff x="-566246" y="-831315"/>
            <a:chExt cx="8377976" cy="1614718"/>
          </a:xfrm>
        </p:grpSpPr>
        <p:sp>
          <p:nvSpPr>
            <p:cNvPr id="1497" name="Google Shape;1497;p17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6" name="Google Shape;1526;p17"/>
          <p:cNvGrpSpPr/>
          <p:nvPr/>
        </p:nvGrpSpPr>
        <p:grpSpPr>
          <a:xfrm rot="5400000">
            <a:off x="617425" y="3321200"/>
            <a:ext cx="979800" cy="3475150"/>
            <a:chOff x="327125" y="2375600"/>
            <a:chExt cx="979800" cy="3475150"/>
          </a:xfrm>
        </p:grpSpPr>
        <p:sp>
          <p:nvSpPr>
            <p:cNvPr id="1527" name="Google Shape;1527;p17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2" name="Google Shape;1542;p17"/>
          <p:cNvSpPr txBox="1"/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3" name="Google Shape;1543;p17"/>
          <p:cNvSpPr txBox="1"/>
          <p:nvPr>
            <p:ph idx="1" type="subTitle"/>
          </p:nvPr>
        </p:nvSpPr>
        <p:spPr>
          <a:xfrm>
            <a:off x="886200" y="2735875"/>
            <a:ext cx="3084300" cy="141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s 1">
  <p:cSld name="CUSTOM_4_1"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18"/>
          <p:cNvGrpSpPr/>
          <p:nvPr/>
        </p:nvGrpSpPr>
        <p:grpSpPr>
          <a:xfrm flipH="1">
            <a:off x="1364650" y="-536790"/>
            <a:ext cx="8377976" cy="1614718"/>
            <a:chOff x="-566246" y="-831315"/>
            <a:chExt cx="8377976" cy="1614718"/>
          </a:xfrm>
        </p:grpSpPr>
        <p:sp>
          <p:nvSpPr>
            <p:cNvPr id="1546" name="Google Shape;1546;p18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8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8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8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8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8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8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8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8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8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8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8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8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8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8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5" name="Google Shape;1575;p18"/>
          <p:cNvGrpSpPr/>
          <p:nvPr/>
        </p:nvGrpSpPr>
        <p:grpSpPr>
          <a:xfrm flipH="1" rot="-5400000">
            <a:off x="7579155" y="3321200"/>
            <a:ext cx="979800" cy="3475150"/>
            <a:chOff x="327125" y="2375600"/>
            <a:chExt cx="979800" cy="3475150"/>
          </a:xfrm>
        </p:grpSpPr>
        <p:sp>
          <p:nvSpPr>
            <p:cNvPr id="1576" name="Google Shape;1576;p18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8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8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1" name="Google Shape;1591;p18"/>
          <p:cNvSpPr txBox="1"/>
          <p:nvPr>
            <p:ph type="title"/>
          </p:nvPr>
        </p:nvSpPr>
        <p:spPr>
          <a:xfrm>
            <a:off x="5173500" y="1639950"/>
            <a:ext cx="3250500" cy="508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92" name="Google Shape;1592;p18"/>
          <p:cNvSpPr txBox="1"/>
          <p:nvPr>
            <p:ph idx="1" type="subTitle"/>
          </p:nvPr>
        </p:nvSpPr>
        <p:spPr>
          <a:xfrm>
            <a:off x="5173375" y="2571750"/>
            <a:ext cx="3250500" cy="1503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4" name="Google Shape;1594;p19"/>
          <p:cNvGrpSpPr/>
          <p:nvPr/>
        </p:nvGrpSpPr>
        <p:grpSpPr>
          <a:xfrm flipH="1">
            <a:off x="-370165" y="-2483486"/>
            <a:ext cx="7884219" cy="3433770"/>
            <a:chOff x="24125" y="294775"/>
            <a:chExt cx="7767703" cy="3383025"/>
          </a:xfrm>
        </p:grpSpPr>
        <p:sp>
          <p:nvSpPr>
            <p:cNvPr id="1595" name="Google Shape;1595;p19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9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9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9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9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9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9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9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9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9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9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9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9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9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9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9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9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9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9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9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9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9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9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9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9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9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9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9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9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9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9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9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9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9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9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9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9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9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9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9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9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9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9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9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9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9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9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9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9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9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9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9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9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9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9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9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9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9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9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9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9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9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9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9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9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9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9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9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9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9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9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9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9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9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19"/>
          <p:cNvGrpSpPr/>
          <p:nvPr/>
        </p:nvGrpSpPr>
        <p:grpSpPr>
          <a:xfrm>
            <a:off x="7222182" y="4568872"/>
            <a:ext cx="881035" cy="290677"/>
            <a:chOff x="7222182" y="4568872"/>
            <a:chExt cx="881035" cy="290677"/>
          </a:xfrm>
        </p:grpSpPr>
        <p:sp>
          <p:nvSpPr>
            <p:cNvPr id="1690" name="Google Shape;1690;p19"/>
            <p:cNvSpPr/>
            <p:nvPr/>
          </p:nvSpPr>
          <p:spPr>
            <a:xfrm>
              <a:off x="7222182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9"/>
            <p:cNvSpPr/>
            <p:nvPr/>
          </p:nvSpPr>
          <p:spPr>
            <a:xfrm>
              <a:off x="7370543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9"/>
            <p:cNvSpPr/>
            <p:nvPr/>
          </p:nvSpPr>
          <p:spPr>
            <a:xfrm>
              <a:off x="7515820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9"/>
            <p:cNvSpPr/>
            <p:nvPr/>
          </p:nvSpPr>
          <p:spPr>
            <a:xfrm>
              <a:off x="7664180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9"/>
            <p:cNvSpPr/>
            <p:nvPr/>
          </p:nvSpPr>
          <p:spPr>
            <a:xfrm>
              <a:off x="7809457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9"/>
            <p:cNvSpPr/>
            <p:nvPr/>
          </p:nvSpPr>
          <p:spPr>
            <a:xfrm>
              <a:off x="7957817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6" name="Google Shape;1696;p19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7" name="Google Shape;1697;p19"/>
          <p:cNvSpPr txBox="1"/>
          <p:nvPr>
            <p:ph idx="1" type="subTitle"/>
          </p:nvPr>
        </p:nvSpPr>
        <p:spPr>
          <a:xfrm>
            <a:off x="720001" y="214241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98" name="Google Shape;1698;p19"/>
          <p:cNvSpPr txBox="1"/>
          <p:nvPr>
            <p:ph idx="2" type="title"/>
          </p:nvPr>
        </p:nvSpPr>
        <p:spPr>
          <a:xfrm>
            <a:off x="720009" y="174827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9" name="Google Shape;1699;p19"/>
          <p:cNvSpPr txBox="1"/>
          <p:nvPr>
            <p:ph idx="3" type="subTitle"/>
          </p:nvPr>
        </p:nvSpPr>
        <p:spPr>
          <a:xfrm>
            <a:off x="720001" y="368029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0" name="Google Shape;1700;p19"/>
          <p:cNvSpPr txBox="1"/>
          <p:nvPr>
            <p:ph idx="4" type="title"/>
          </p:nvPr>
        </p:nvSpPr>
        <p:spPr>
          <a:xfrm>
            <a:off x="720009" y="328615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1" name="Google Shape;1701;p19"/>
          <p:cNvSpPr txBox="1"/>
          <p:nvPr>
            <p:ph idx="5" type="subTitle"/>
          </p:nvPr>
        </p:nvSpPr>
        <p:spPr>
          <a:xfrm>
            <a:off x="3488851" y="214241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2" name="Google Shape;1702;p19"/>
          <p:cNvSpPr txBox="1"/>
          <p:nvPr>
            <p:ph idx="6" type="title"/>
          </p:nvPr>
        </p:nvSpPr>
        <p:spPr>
          <a:xfrm>
            <a:off x="3488859" y="174827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3" name="Google Shape;1703;p19"/>
          <p:cNvSpPr txBox="1"/>
          <p:nvPr>
            <p:ph idx="7" type="subTitle"/>
          </p:nvPr>
        </p:nvSpPr>
        <p:spPr>
          <a:xfrm>
            <a:off x="3488851" y="368029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4" name="Google Shape;1704;p19"/>
          <p:cNvSpPr txBox="1"/>
          <p:nvPr>
            <p:ph idx="8" type="title"/>
          </p:nvPr>
        </p:nvSpPr>
        <p:spPr>
          <a:xfrm>
            <a:off x="3488859" y="328615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5" name="Google Shape;1705;p19"/>
          <p:cNvSpPr txBox="1"/>
          <p:nvPr>
            <p:ph idx="9" type="subTitle"/>
          </p:nvPr>
        </p:nvSpPr>
        <p:spPr>
          <a:xfrm>
            <a:off x="6257701" y="214241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6" name="Google Shape;1706;p19"/>
          <p:cNvSpPr txBox="1"/>
          <p:nvPr>
            <p:ph idx="13" type="title"/>
          </p:nvPr>
        </p:nvSpPr>
        <p:spPr>
          <a:xfrm>
            <a:off x="6257709" y="174827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7" name="Google Shape;1707;p19"/>
          <p:cNvSpPr txBox="1"/>
          <p:nvPr>
            <p:ph idx="14" type="subTitle"/>
          </p:nvPr>
        </p:nvSpPr>
        <p:spPr>
          <a:xfrm>
            <a:off x="6257701" y="3680298"/>
            <a:ext cx="2166300" cy="645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708" name="Google Shape;1708;p19"/>
          <p:cNvSpPr txBox="1"/>
          <p:nvPr>
            <p:ph idx="15" type="title"/>
          </p:nvPr>
        </p:nvSpPr>
        <p:spPr>
          <a:xfrm>
            <a:off x="6257709" y="3286155"/>
            <a:ext cx="2166300" cy="31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" name="Google Shape;1710;p20"/>
          <p:cNvGrpSpPr/>
          <p:nvPr/>
        </p:nvGrpSpPr>
        <p:grpSpPr>
          <a:xfrm>
            <a:off x="730476" y="4569012"/>
            <a:ext cx="1602149" cy="244468"/>
            <a:chOff x="1675453" y="-1233273"/>
            <a:chExt cx="1032712" cy="157579"/>
          </a:xfrm>
        </p:grpSpPr>
        <p:sp>
          <p:nvSpPr>
            <p:cNvPr id="1711" name="Google Shape;1711;p20"/>
            <p:cNvSpPr/>
            <p:nvPr/>
          </p:nvSpPr>
          <p:spPr>
            <a:xfrm flipH="1">
              <a:off x="2562766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 flipH="1">
              <a:off x="247357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 flipH="1">
              <a:off x="2384964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 flipH="1">
              <a:off x="2296354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 flipH="1">
              <a:off x="2207719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0"/>
            <p:cNvSpPr/>
            <p:nvPr/>
          </p:nvSpPr>
          <p:spPr>
            <a:xfrm flipH="1">
              <a:off x="2119110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0"/>
            <p:cNvSpPr/>
            <p:nvPr/>
          </p:nvSpPr>
          <p:spPr>
            <a:xfrm flipH="1">
              <a:off x="2030500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0"/>
            <p:cNvSpPr/>
            <p:nvPr/>
          </p:nvSpPr>
          <p:spPr>
            <a:xfrm flipH="1">
              <a:off x="1941891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0"/>
            <p:cNvSpPr/>
            <p:nvPr/>
          </p:nvSpPr>
          <p:spPr>
            <a:xfrm flipH="1">
              <a:off x="1853256" y="-1233273"/>
              <a:ext cx="145399" cy="157579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0"/>
            <p:cNvSpPr/>
            <p:nvPr/>
          </p:nvSpPr>
          <p:spPr>
            <a:xfrm flipH="1">
              <a:off x="176406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0"/>
            <p:cNvSpPr/>
            <p:nvPr/>
          </p:nvSpPr>
          <p:spPr>
            <a:xfrm flipH="1">
              <a:off x="1675453" y="-1233273"/>
              <a:ext cx="145982" cy="157579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2" name="Google Shape;1722;p20"/>
          <p:cNvGrpSpPr/>
          <p:nvPr/>
        </p:nvGrpSpPr>
        <p:grpSpPr>
          <a:xfrm>
            <a:off x="8488400" y="2728975"/>
            <a:ext cx="1552150" cy="3475150"/>
            <a:chOff x="327125" y="2375600"/>
            <a:chExt cx="1552150" cy="3475150"/>
          </a:xfrm>
        </p:grpSpPr>
        <p:sp>
          <p:nvSpPr>
            <p:cNvPr id="1723" name="Google Shape;1723;p20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0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0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0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0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0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0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0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0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0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0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0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0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0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0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4" name="Google Shape;1744;p20"/>
          <p:cNvGrpSpPr/>
          <p:nvPr/>
        </p:nvGrpSpPr>
        <p:grpSpPr>
          <a:xfrm>
            <a:off x="-364925" y="-2353500"/>
            <a:ext cx="9644000" cy="3383025"/>
            <a:chOff x="-364925" y="-2353500"/>
            <a:chExt cx="9644000" cy="3383025"/>
          </a:xfrm>
        </p:grpSpPr>
        <p:grpSp>
          <p:nvGrpSpPr>
            <p:cNvPr id="1745" name="Google Shape;1745;p20"/>
            <p:cNvGrpSpPr/>
            <p:nvPr/>
          </p:nvGrpSpPr>
          <p:grpSpPr>
            <a:xfrm>
              <a:off x="-364925" y="-2353500"/>
              <a:ext cx="9644000" cy="3383025"/>
              <a:chOff x="-364925" y="-1720950"/>
              <a:chExt cx="9644000" cy="3383025"/>
            </a:xfrm>
          </p:grpSpPr>
          <p:grpSp>
            <p:nvGrpSpPr>
              <p:cNvPr id="1746" name="Google Shape;1746;p20"/>
              <p:cNvGrpSpPr/>
              <p:nvPr/>
            </p:nvGrpSpPr>
            <p:grpSpPr>
              <a:xfrm flipH="1">
                <a:off x="-364925" y="-1720950"/>
                <a:ext cx="8364453" cy="3383025"/>
                <a:chOff x="-572625" y="294775"/>
                <a:chExt cx="8364453" cy="3383025"/>
              </a:xfrm>
            </p:grpSpPr>
            <p:sp>
              <p:nvSpPr>
                <p:cNvPr id="1747" name="Google Shape;1747;p20"/>
                <p:cNvSpPr/>
                <p:nvPr/>
              </p:nvSpPr>
              <p:spPr>
                <a:xfrm>
                  <a:off x="1686375" y="607200"/>
                  <a:ext cx="142125" cy="129550"/>
                </a:xfrm>
                <a:custGeom>
                  <a:rect b="b" l="l" r="r" t="t"/>
                  <a:pathLst>
                    <a:path extrusionOk="0" h="5182" w="5685">
                      <a:moveTo>
                        <a:pt x="2834" y="1"/>
                      </a:moveTo>
                      <a:cubicBezTo>
                        <a:pt x="2169" y="1"/>
                        <a:pt x="1507" y="252"/>
                        <a:pt x="1005" y="754"/>
                      </a:cubicBezTo>
                      <a:cubicBezTo>
                        <a:pt x="1" y="1781"/>
                        <a:pt x="1" y="3402"/>
                        <a:pt x="1005" y="4429"/>
                      </a:cubicBezTo>
                      <a:cubicBezTo>
                        <a:pt x="1507" y="4931"/>
                        <a:pt x="2169" y="5182"/>
                        <a:pt x="2834" y="5182"/>
                      </a:cubicBezTo>
                      <a:cubicBezTo>
                        <a:pt x="3499" y="5182"/>
                        <a:pt x="4166" y="4931"/>
                        <a:pt x="4680" y="4429"/>
                      </a:cubicBezTo>
                      <a:cubicBezTo>
                        <a:pt x="5684" y="3402"/>
                        <a:pt x="5684" y="1781"/>
                        <a:pt x="4680" y="754"/>
                      </a:cubicBezTo>
                      <a:cubicBezTo>
                        <a:pt x="4166" y="252"/>
                        <a:pt x="3499" y="1"/>
                        <a:pt x="28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" name="Google Shape;1748;p20"/>
                <p:cNvSpPr/>
                <p:nvPr/>
              </p:nvSpPr>
              <p:spPr>
                <a:xfrm>
                  <a:off x="6609800" y="3191600"/>
                  <a:ext cx="148950" cy="93025"/>
                </a:xfrm>
                <a:custGeom>
                  <a:rect b="b" l="l" r="r" t="t"/>
                  <a:pathLst>
                    <a:path extrusionOk="0" h="3721" w="5958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" name="Google Shape;1749;p20"/>
                <p:cNvSpPr/>
                <p:nvPr/>
              </p:nvSpPr>
              <p:spPr>
                <a:xfrm>
                  <a:off x="6721650" y="3191600"/>
                  <a:ext cx="149525" cy="93025"/>
                </a:xfrm>
                <a:custGeom>
                  <a:rect b="b" l="l" r="r" t="t"/>
                  <a:pathLst>
                    <a:path extrusionOk="0" h="3721" w="5981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" name="Google Shape;1750;p20"/>
                <p:cNvSpPr/>
                <p:nvPr/>
              </p:nvSpPr>
              <p:spPr>
                <a:xfrm>
                  <a:off x="6834050" y="3191600"/>
                  <a:ext cx="148975" cy="93025"/>
                </a:xfrm>
                <a:custGeom>
                  <a:rect b="b" l="l" r="r" t="t"/>
                  <a:pathLst>
                    <a:path extrusionOk="0" h="3721" w="5959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" name="Google Shape;1751;p20"/>
                <p:cNvSpPr/>
                <p:nvPr/>
              </p:nvSpPr>
              <p:spPr>
                <a:xfrm>
                  <a:off x="6945900" y="3191600"/>
                  <a:ext cx="148950" cy="93025"/>
                </a:xfrm>
                <a:custGeom>
                  <a:rect b="b" l="l" r="r" t="t"/>
                  <a:pathLst>
                    <a:path extrusionOk="0" h="3721" w="5958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20"/>
                <p:cNvSpPr/>
                <p:nvPr/>
              </p:nvSpPr>
              <p:spPr>
                <a:xfrm>
                  <a:off x="7057750" y="3191600"/>
                  <a:ext cx="149525" cy="93025"/>
                </a:xfrm>
                <a:custGeom>
                  <a:rect b="b" l="l" r="r" t="t"/>
                  <a:pathLst>
                    <a:path extrusionOk="0" h="3721" w="5981">
                      <a:moveTo>
                        <a:pt x="0" y="0"/>
                      </a:moveTo>
                      <a:lnTo>
                        <a:pt x="3607" y="3721"/>
                      </a:lnTo>
                      <a:lnTo>
                        <a:pt x="5980" y="3721"/>
                      </a:lnTo>
                      <a:lnTo>
                        <a:pt x="239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20"/>
                <p:cNvSpPr/>
                <p:nvPr/>
              </p:nvSpPr>
              <p:spPr>
                <a:xfrm>
                  <a:off x="7170150" y="3191600"/>
                  <a:ext cx="148975" cy="93025"/>
                </a:xfrm>
                <a:custGeom>
                  <a:rect b="b" l="l" r="r" t="t"/>
                  <a:pathLst>
                    <a:path extrusionOk="0" h="3721" w="5959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" name="Google Shape;1754;p20"/>
                <p:cNvSpPr/>
                <p:nvPr/>
              </p:nvSpPr>
              <p:spPr>
                <a:xfrm>
                  <a:off x="7282000" y="3191600"/>
                  <a:ext cx="149525" cy="93025"/>
                </a:xfrm>
                <a:custGeom>
                  <a:rect b="b" l="l" r="r" t="t"/>
                  <a:pathLst>
                    <a:path extrusionOk="0" h="3721" w="5981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" name="Google Shape;1755;p20"/>
                <p:cNvSpPr/>
                <p:nvPr/>
              </p:nvSpPr>
              <p:spPr>
                <a:xfrm>
                  <a:off x="2406525" y="1218350"/>
                  <a:ext cx="5385303" cy="1110475"/>
                </a:xfrm>
                <a:custGeom>
                  <a:rect b="b" l="l" r="r" t="t"/>
                  <a:pathLst>
                    <a:path extrusionOk="0" h="44419" w="206136">
                      <a:moveTo>
                        <a:pt x="183" y="0"/>
                      </a:moveTo>
                      <a:cubicBezTo>
                        <a:pt x="91" y="0"/>
                        <a:pt x="0" y="92"/>
                        <a:pt x="0" y="206"/>
                      </a:cubicBezTo>
                      <a:cubicBezTo>
                        <a:pt x="0" y="297"/>
                        <a:pt x="91" y="388"/>
                        <a:pt x="183" y="388"/>
                      </a:cubicBezTo>
                      <a:lnTo>
                        <a:pt x="31887" y="388"/>
                      </a:lnTo>
                      <a:lnTo>
                        <a:pt x="54507" y="23031"/>
                      </a:lnTo>
                      <a:lnTo>
                        <a:pt x="101870" y="23031"/>
                      </a:lnTo>
                      <a:lnTo>
                        <a:pt x="123257" y="44418"/>
                      </a:lnTo>
                      <a:lnTo>
                        <a:pt x="205930" y="44418"/>
                      </a:lnTo>
                      <a:cubicBezTo>
                        <a:pt x="206044" y="44418"/>
                        <a:pt x="206136" y="44327"/>
                        <a:pt x="206136" y="44213"/>
                      </a:cubicBezTo>
                      <a:cubicBezTo>
                        <a:pt x="206136" y="44122"/>
                        <a:pt x="206044" y="44030"/>
                        <a:pt x="205930" y="44030"/>
                      </a:cubicBezTo>
                      <a:lnTo>
                        <a:pt x="123417" y="44030"/>
                      </a:lnTo>
                      <a:lnTo>
                        <a:pt x="102029" y="22643"/>
                      </a:lnTo>
                      <a:lnTo>
                        <a:pt x="54667" y="22643"/>
                      </a:lnTo>
                      <a:lnTo>
                        <a:pt x="320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" name="Google Shape;1756;p20"/>
                <p:cNvSpPr/>
                <p:nvPr/>
              </p:nvSpPr>
              <p:spPr>
                <a:xfrm>
                  <a:off x="987925" y="355975"/>
                  <a:ext cx="6210225" cy="1468400"/>
                </a:xfrm>
                <a:custGeom>
                  <a:rect b="b" l="l" r="r" t="t"/>
                  <a:pathLst>
                    <a:path extrusionOk="0" h="58736" w="248409">
                      <a:moveTo>
                        <a:pt x="248203" y="1"/>
                      </a:moveTo>
                      <a:cubicBezTo>
                        <a:pt x="248151" y="1"/>
                        <a:pt x="248100" y="18"/>
                        <a:pt x="248066" y="52"/>
                      </a:cubicBezTo>
                      <a:lnTo>
                        <a:pt x="196663" y="51455"/>
                      </a:lnTo>
                      <a:lnTo>
                        <a:pt x="175778" y="51455"/>
                      </a:lnTo>
                      <a:lnTo>
                        <a:pt x="155760" y="31460"/>
                      </a:lnTo>
                      <a:lnTo>
                        <a:pt x="121112" y="31460"/>
                      </a:lnTo>
                      <a:lnTo>
                        <a:pt x="94200" y="58371"/>
                      </a:lnTo>
                      <a:lnTo>
                        <a:pt x="183" y="58371"/>
                      </a:lnTo>
                      <a:cubicBezTo>
                        <a:pt x="92" y="58371"/>
                        <a:pt x="0" y="58439"/>
                        <a:pt x="0" y="58553"/>
                      </a:cubicBezTo>
                      <a:cubicBezTo>
                        <a:pt x="0" y="58645"/>
                        <a:pt x="92" y="58736"/>
                        <a:pt x="183" y="58736"/>
                      </a:cubicBezTo>
                      <a:lnTo>
                        <a:pt x="94360" y="58736"/>
                      </a:lnTo>
                      <a:lnTo>
                        <a:pt x="121248" y="31848"/>
                      </a:lnTo>
                      <a:lnTo>
                        <a:pt x="155623" y="31848"/>
                      </a:lnTo>
                      <a:lnTo>
                        <a:pt x="175618" y="51843"/>
                      </a:lnTo>
                      <a:lnTo>
                        <a:pt x="196823" y="51843"/>
                      </a:lnTo>
                      <a:lnTo>
                        <a:pt x="248340" y="326"/>
                      </a:lnTo>
                      <a:cubicBezTo>
                        <a:pt x="248408" y="235"/>
                        <a:pt x="248408" y="121"/>
                        <a:pt x="248340" y="52"/>
                      </a:cubicBezTo>
                      <a:cubicBezTo>
                        <a:pt x="248306" y="18"/>
                        <a:pt x="248254" y="1"/>
                        <a:pt x="2482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" name="Google Shape;1757;p20"/>
                <p:cNvSpPr/>
                <p:nvPr/>
              </p:nvSpPr>
              <p:spPr>
                <a:xfrm>
                  <a:off x="1265250" y="1389550"/>
                  <a:ext cx="6299250" cy="1955000"/>
                </a:xfrm>
                <a:custGeom>
                  <a:rect b="b" l="l" r="r" t="t"/>
                  <a:pathLst>
                    <a:path extrusionOk="0" h="78200" w="251970">
                      <a:moveTo>
                        <a:pt x="389" y="0"/>
                      </a:moveTo>
                      <a:cubicBezTo>
                        <a:pt x="160" y="0"/>
                        <a:pt x="1" y="183"/>
                        <a:pt x="1" y="388"/>
                      </a:cubicBezTo>
                      <a:cubicBezTo>
                        <a:pt x="1" y="593"/>
                        <a:pt x="160" y="776"/>
                        <a:pt x="389" y="776"/>
                      </a:cubicBezTo>
                      <a:lnTo>
                        <a:pt x="66217" y="776"/>
                      </a:lnTo>
                      <a:lnTo>
                        <a:pt x="89179" y="23738"/>
                      </a:lnTo>
                      <a:lnTo>
                        <a:pt x="125197" y="23738"/>
                      </a:lnTo>
                      <a:lnTo>
                        <a:pt x="179659" y="78199"/>
                      </a:lnTo>
                      <a:lnTo>
                        <a:pt x="251581" y="78199"/>
                      </a:lnTo>
                      <a:cubicBezTo>
                        <a:pt x="251787" y="78199"/>
                        <a:pt x="251969" y="78040"/>
                        <a:pt x="251969" y="77834"/>
                      </a:cubicBezTo>
                      <a:cubicBezTo>
                        <a:pt x="251969" y="77606"/>
                        <a:pt x="251787" y="77446"/>
                        <a:pt x="251581" y="77446"/>
                      </a:cubicBezTo>
                      <a:lnTo>
                        <a:pt x="179978" y="77446"/>
                      </a:lnTo>
                      <a:lnTo>
                        <a:pt x="125517" y="22962"/>
                      </a:lnTo>
                      <a:lnTo>
                        <a:pt x="89499" y="22962"/>
                      </a:lnTo>
                      <a:lnTo>
                        <a:pt x="6653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20"/>
                <p:cNvSpPr/>
                <p:nvPr/>
              </p:nvSpPr>
              <p:spPr>
                <a:xfrm>
                  <a:off x="1631600" y="1974425"/>
                  <a:ext cx="6160000" cy="1095650"/>
                </a:xfrm>
                <a:custGeom>
                  <a:rect b="b" l="l" r="r" t="t"/>
                  <a:pathLst>
                    <a:path extrusionOk="0" h="43826" w="246400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206"/>
                      </a:cubicBezTo>
                      <a:cubicBezTo>
                        <a:pt x="0" y="298"/>
                        <a:pt x="69" y="389"/>
                        <a:pt x="183" y="389"/>
                      </a:cubicBezTo>
                      <a:lnTo>
                        <a:pt x="61286" y="389"/>
                      </a:lnTo>
                      <a:lnTo>
                        <a:pt x="104723" y="43825"/>
                      </a:lnTo>
                      <a:lnTo>
                        <a:pt x="165210" y="43825"/>
                      </a:lnTo>
                      <a:lnTo>
                        <a:pt x="207414" y="1599"/>
                      </a:lnTo>
                      <a:lnTo>
                        <a:pt x="246217" y="1599"/>
                      </a:lnTo>
                      <a:cubicBezTo>
                        <a:pt x="246308" y="1599"/>
                        <a:pt x="246400" y="1507"/>
                        <a:pt x="246400" y="1416"/>
                      </a:cubicBezTo>
                      <a:cubicBezTo>
                        <a:pt x="246400" y="1302"/>
                        <a:pt x="246308" y="1233"/>
                        <a:pt x="246217" y="1233"/>
                      </a:cubicBezTo>
                      <a:lnTo>
                        <a:pt x="207254" y="1233"/>
                      </a:lnTo>
                      <a:lnTo>
                        <a:pt x="165050" y="43437"/>
                      </a:lnTo>
                      <a:lnTo>
                        <a:pt x="104883" y="43437"/>
                      </a:lnTo>
                      <a:lnTo>
                        <a:pt x="614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20"/>
                <p:cNvSpPr/>
                <p:nvPr/>
              </p:nvSpPr>
              <p:spPr>
                <a:xfrm>
                  <a:off x="1978550" y="331575"/>
                  <a:ext cx="4691750" cy="1289675"/>
                </a:xfrm>
                <a:custGeom>
                  <a:rect b="b" l="l" r="r" t="t"/>
                  <a:pathLst>
                    <a:path extrusionOk="0" h="51587" w="187670">
                      <a:moveTo>
                        <a:pt x="187453" y="1"/>
                      </a:moveTo>
                      <a:cubicBezTo>
                        <a:pt x="187407" y="1"/>
                        <a:pt x="187362" y="24"/>
                        <a:pt x="187327" y="69"/>
                      </a:cubicBezTo>
                      <a:lnTo>
                        <a:pt x="143594" y="43780"/>
                      </a:lnTo>
                      <a:lnTo>
                        <a:pt x="103992" y="43780"/>
                      </a:lnTo>
                      <a:lnTo>
                        <a:pt x="87444" y="27232"/>
                      </a:lnTo>
                      <a:lnTo>
                        <a:pt x="46838" y="27232"/>
                      </a:lnTo>
                      <a:lnTo>
                        <a:pt x="22871" y="51198"/>
                      </a:lnTo>
                      <a:lnTo>
                        <a:pt x="183" y="51198"/>
                      </a:lnTo>
                      <a:cubicBezTo>
                        <a:pt x="91" y="51198"/>
                        <a:pt x="0" y="51289"/>
                        <a:pt x="0" y="51403"/>
                      </a:cubicBezTo>
                      <a:cubicBezTo>
                        <a:pt x="0" y="51495"/>
                        <a:pt x="91" y="51586"/>
                        <a:pt x="183" y="51586"/>
                      </a:cubicBezTo>
                      <a:lnTo>
                        <a:pt x="23031" y="51586"/>
                      </a:lnTo>
                      <a:lnTo>
                        <a:pt x="46997" y="27620"/>
                      </a:lnTo>
                      <a:lnTo>
                        <a:pt x="87284" y="27620"/>
                      </a:lnTo>
                      <a:lnTo>
                        <a:pt x="103833" y="44168"/>
                      </a:lnTo>
                      <a:lnTo>
                        <a:pt x="143754" y="44168"/>
                      </a:lnTo>
                      <a:lnTo>
                        <a:pt x="187579" y="321"/>
                      </a:lnTo>
                      <a:cubicBezTo>
                        <a:pt x="187670" y="252"/>
                        <a:pt x="187670" y="138"/>
                        <a:pt x="187579" y="69"/>
                      </a:cubicBezTo>
                      <a:cubicBezTo>
                        <a:pt x="187544" y="24"/>
                        <a:pt x="187499" y="1"/>
                        <a:pt x="18745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20"/>
                <p:cNvSpPr/>
                <p:nvPr/>
              </p:nvSpPr>
              <p:spPr>
                <a:xfrm>
                  <a:off x="937150" y="2104550"/>
                  <a:ext cx="6622775" cy="1510475"/>
                </a:xfrm>
                <a:custGeom>
                  <a:rect b="b" l="l" r="r" t="t"/>
                  <a:pathLst>
                    <a:path extrusionOk="0" h="60419" w="264911">
                      <a:moveTo>
                        <a:pt x="183" y="0"/>
                      </a:moveTo>
                      <a:cubicBezTo>
                        <a:pt x="91" y="0"/>
                        <a:pt x="0" y="69"/>
                        <a:pt x="0" y="183"/>
                      </a:cubicBezTo>
                      <a:cubicBezTo>
                        <a:pt x="0" y="297"/>
                        <a:pt x="91" y="365"/>
                        <a:pt x="183" y="365"/>
                      </a:cubicBezTo>
                      <a:lnTo>
                        <a:pt x="57177" y="365"/>
                      </a:lnTo>
                      <a:lnTo>
                        <a:pt x="70941" y="14129"/>
                      </a:lnTo>
                      <a:lnTo>
                        <a:pt x="129214" y="14129"/>
                      </a:lnTo>
                      <a:lnTo>
                        <a:pt x="175504" y="60419"/>
                      </a:lnTo>
                      <a:lnTo>
                        <a:pt x="203419" y="60419"/>
                      </a:lnTo>
                      <a:lnTo>
                        <a:pt x="232316" y="31499"/>
                      </a:lnTo>
                      <a:lnTo>
                        <a:pt x="264705" y="31499"/>
                      </a:lnTo>
                      <a:cubicBezTo>
                        <a:pt x="264819" y="31499"/>
                        <a:pt x="264911" y="31430"/>
                        <a:pt x="264911" y="31316"/>
                      </a:cubicBezTo>
                      <a:cubicBezTo>
                        <a:pt x="264911" y="31225"/>
                        <a:pt x="264819" y="31134"/>
                        <a:pt x="264705" y="31134"/>
                      </a:cubicBezTo>
                      <a:lnTo>
                        <a:pt x="232156" y="31134"/>
                      </a:lnTo>
                      <a:lnTo>
                        <a:pt x="203259" y="60031"/>
                      </a:lnTo>
                      <a:lnTo>
                        <a:pt x="175664" y="60031"/>
                      </a:lnTo>
                      <a:lnTo>
                        <a:pt x="129374" y="13764"/>
                      </a:lnTo>
                      <a:lnTo>
                        <a:pt x="71101" y="13764"/>
                      </a:lnTo>
                      <a:lnTo>
                        <a:pt x="573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20"/>
                <p:cNvSpPr/>
                <p:nvPr/>
              </p:nvSpPr>
              <p:spPr>
                <a:xfrm>
                  <a:off x="1664700" y="294775"/>
                  <a:ext cx="3135650" cy="766675"/>
                </a:xfrm>
                <a:custGeom>
                  <a:rect b="b" l="l" r="r" t="t"/>
                  <a:pathLst>
                    <a:path extrusionOk="0" h="30667" w="125426">
                      <a:moveTo>
                        <a:pt x="125014" y="1"/>
                      </a:moveTo>
                      <a:cubicBezTo>
                        <a:pt x="124917" y="1"/>
                        <a:pt x="124820" y="35"/>
                        <a:pt x="124741" y="103"/>
                      </a:cubicBezTo>
                      <a:lnTo>
                        <a:pt x="111936" y="12931"/>
                      </a:lnTo>
                      <a:lnTo>
                        <a:pt x="47020" y="12931"/>
                      </a:lnTo>
                      <a:lnTo>
                        <a:pt x="30016" y="29913"/>
                      </a:lnTo>
                      <a:lnTo>
                        <a:pt x="388" y="29913"/>
                      </a:lnTo>
                      <a:cubicBezTo>
                        <a:pt x="160" y="29913"/>
                        <a:pt x="0" y="30073"/>
                        <a:pt x="0" y="30301"/>
                      </a:cubicBezTo>
                      <a:cubicBezTo>
                        <a:pt x="0" y="30507"/>
                        <a:pt x="160" y="30666"/>
                        <a:pt x="388" y="30666"/>
                      </a:cubicBezTo>
                      <a:lnTo>
                        <a:pt x="30335" y="30666"/>
                      </a:lnTo>
                      <a:lnTo>
                        <a:pt x="47340" y="13685"/>
                      </a:lnTo>
                      <a:lnTo>
                        <a:pt x="112255" y="13685"/>
                      </a:lnTo>
                      <a:lnTo>
                        <a:pt x="125288" y="651"/>
                      </a:lnTo>
                      <a:cubicBezTo>
                        <a:pt x="125425" y="514"/>
                        <a:pt x="125425" y="263"/>
                        <a:pt x="125288" y="103"/>
                      </a:cubicBezTo>
                      <a:cubicBezTo>
                        <a:pt x="125208" y="35"/>
                        <a:pt x="125111" y="1"/>
                        <a:pt x="1250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20"/>
                <p:cNvSpPr/>
                <p:nvPr/>
              </p:nvSpPr>
              <p:spPr>
                <a:xfrm>
                  <a:off x="100600" y="2193550"/>
                  <a:ext cx="3410675" cy="530725"/>
                </a:xfrm>
                <a:custGeom>
                  <a:rect b="b" l="l" r="r" t="t"/>
                  <a:pathLst>
                    <a:path extrusionOk="0" h="21229" w="136427">
                      <a:moveTo>
                        <a:pt x="20748" y="1"/>
                      </a:moveTo>
                      <a:lnTo>
                        <a:pt x="160" y="20589"/>
                      </a:lnTo>
                      <a:cubicBezTo>
                        <a:pt x="0" y="20726"/>
                        <a:pt x="0" y="20977"/>
                        <a:pt x="160" y="21114"/>
                      </a:cubicBezTo>
                      <a:cubicBezTo>
                        <a:pt x="228" y="21205"/>
                        <a:pt x="342" y="21228"/>
                        <a:pt x="434" y="21228"/>
                      </a:cubicBezTo>
                      <a:cubicBezTo>
                        <a:pt x="525" y="21228"/>
                        <a:pt x="616" y="21205"/>
                        <a:pt x="708" y="21114"/>
                      </a:cubicBezTo>
                      <a:lnTo>
                        <a:pt x="21045" y="777"/>
                      </a:lnTo>
                      <a:lnTo>
                        <a:pt x="85390" y="777"/>
                      </a:lnTo>
                      <a:lnTo>
                        <a:pt x="103307" y="18672"/>
                      </a:lnTo>
                      <a:lnTo>
                        <a:pt x="136039" y="18672"/>
                      </a:lnTo>
                      <a:cubicBezTo>
                        <a:pt x="136267" y="18672"/>
                        <a:pt x="136427" y="18512"/>
                        <a:pt x="136427" y="18307"/>
                      </a:cubicBezTo>
                      <a:cubicBezTo>
                        <a:pt x="136427" y="18078"/>
                        <a:pt x="136267" y="17919"/>
                        <a:pt x="136039" y="17919"/>
                      </a:cubicBezTo>
                      <a:lnTo>
                        <a:pt x="103627" y="17919"/>
                      </a:lnTo>
                      <a:lnTo>
                        <a:pt x="8570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20"/>
                <p:cNvSpPr/>
                <p:nvPr/>
              </p:nvSpPr>
              <p:spPr>
                <a:xfrm>
                  <a:off x="106300" y="832600"/>
                  <a:ext cx="2024625" cy="395475"/>
                </a:xfrm>
                <a:custGeom>
                  <a:rect b="b" l="l" r="r" t="t"/>
                  <a:pathLst>
                    <a:path extrusionOk="0" h="15819" w="80985">
                      <a:moveTo>
                        <a:pt x="206" y="1"/>
                      </a:moveTo>
                      <a:cubicBezTo>
                        <a:pt x="92" y="1"/>
                        <a:pt x="0" y="92"/>
                        <a:pt x="0" y="183"/>
                      </a:cubicBezTo>
                      <a:cubicBezTo>
                        <a:pt x="0" y="297"/>
                        <a:pt x="92" y="389"/>
                        <a:pt x="206" y="389"/>
                      </a:cubicBezTo>
                      <a:lnTo>
                        <a:pt x="37297" y="389"/>
                      </a:lnTo>
                      <a:lnTo>
                        <a:pt x="52750" y="15818"/>
                      </a:lnTo>
                      <a:lnTo>
                        <a:pt x="80779" y="15818"/>
                      </a:lnTo>
                      <a:cubicBezTo>
                        <a:pt x="80893" y="15818"/>
                        <a:pt x="80985" y="15727"/>
                        <a:pt x="80985" y="15636"/>
                      </a:cubicBezTo>
                      <a:cubicBezTo>
                        <a:pt x="80985" y="15522"/>
                        <a:pt x="80893" y="15430"/>
                        <a:pt x="80779" y="15430"/>
                      </a:cubicBezTo>
                      <a:lnTo>
                        <a:pt x="52909" y="15430"/>
                      </a:lnTo>
                      <a:lnTo>
                        <a:pt x="3745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20"/>
                <p:cNvSpPr/>
                <p:nvPr/>
              </p:nvSpPr>
              <p:spPr>
                <a:xfrm>
                  <a:off x="24125" y="1108225"/>
                  <a:ext cx="1654850" cy="513025"/>
                </a:xfrm>
                <a:custGeom>
                  <a:rect b="b" l="l" r="r" t="t"/>
                  <a:pathLst>
                    <a:path extrusionOk="0" h="20521" w="66194">
                      <a:moveTo>
                        <a:pt x="183" y="0"/>
                      </a:moveTo>
                      <a:cubicBezTo>
                        <a:pt x="92" y="0"/>
                        <a:pt x="1" y="91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5245" y="388"/>
                      </a:lnTo>
                      <a:lnTo>
                        <a:pt x="45377" y="20520"/>
                      </a:lnTo>
                      <a:lnTo>
                        <a:pt x="66011" y="20520"/>
                      </a:lnTo>
                      <a:cubicBezTo>
                        <a:pt x="66103" y="20520"/>
                        <a:pt x="66194" y="20429"/>
                        <a:pt x="66194" y="20337"/>
                      </a:cubicBezTo>
                      <a:cubicBezTo>
                        <a:pt x="66194" y="20223"/>
                        <a:pt x="66103" y="20132"/>
                        <a:pt x="66011" y="20132"/>
                      </a:cubicBezTo>
                      <a:lnTo>
                        <a:pt x="45537" y="20132"/>
                      </a:lnTo>
                      <a:lnTo>
                        <a:pt x="25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20"/>
                <p:cNvSpPr/>
                <p:nvPr/>
              </p:nvSpPr>
              <p:spPr>
                <a:xfrm>
                  <a:off x="24125" y="1371850"/>
                  <a:ext cx="979225" cy="451975"/>
                </a:xfrm>
                <a:custGeom>
                  <a:rect b="b" l="l" r="r" t="t"/>
                  <a:pathLst>
                    <a:path extrusionOk="0" h="18079" w="39169">
                      <a:moveTo>
                        <a:pt x="183" y="0"/>
                      </a:moveTo>
                      <a:cubicBezTo>
                        <a:pt x="92" y="0"/>
                        <a:pt x="1" y="92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1182" y="388"/>
                      </a:lnTo>
                      <a:lnTo>
                        <a:pt x="38826" y="18010"/>
                      </a:lnTo>
                      <a:cubicBezTo>
                        <a:pt x="38849" y="18055"/>
                        <a:pt x="38895" y="18078"/>
                        <a:pt x="38940" y="18078"/>
                      </a:cubicBezTo>
                      <a:cubicBezTo>
                        <a:pt x="39009" y="18078"/>
                        <a:pt x="39055" y="18055"/>
                        <a:pt x="39077" y="18010"/>
                      </a:cubicBezTo>
                      <a:cubicBezTo>
                        <a:pt x="39169" y="17941"/>
                        <a:pt x="39169" y="17827"/>
                        <a:pt x="39077" y="17736"/>
                      </a:cubicBezTo>
                      <a:lnTo>
                        <a:pt x="21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20"/>
                <p:cNvSpPr/>
                <p:nvPr/>
              </p:nvSpPr>
              <p:spPr>
                <a:xfrm>
                  <a:off x="5585500" y="1408375"/>
                  <a:ext cx="1529900" cy="580350"/>
                </a:xfrm>
                <a:custGeom>
                  <a:rect b="b" l="l" r="r" t="t"/>
                  <a:pathLst>
                    <a:path extrusionOk="0" h="23214" w="61196">
                      <a:moveTo>
                        <a:pt x="49121" y="0"/>
                      </a:moveTo>
                      <a:lnTo>
                        <a:pt x="26661" y="22460"/>
                      </a:lnTo>
                      <a:lnTo>
                        <a:pt x="389" y="22460"/>
                      </a:lnTo>
                      <a:cubicBezTo>
                        <a:pt x="161" y="22460"/>
                        <a:pt x="1" y="22620"/>
                        <a:pt x="1" y="22848"/>
                      </a:cubicBezTo>
                      <a:cubicBezTo>
                        <a:pt x="1" y="23054"/>
                        <a:pt x="161" y="23214"/>
                        <a:pt x="389" y="23214"/>
                      </a:cubicBezTo>
                      <a:lnTo>
                        <a:pt x="26980" y="23214"/>
                      </a:lnTo>
                      <a:lnTo>
                        <a:pt x="49441" y="776"/>
                      </a:lnTo>
                      <a:lnTo>
                        <a:pt x="60808" y="776"/>
                      </a:lnTo>
                      <a:cubicBezTo>
                        <a:pt x="61013" y="776"/>
                        <a:pt x="61196" y="594"/>
                        <a:pt x="61196" y="388"/>
                      </a:cubicBezTo>
                      <a:cubicBezTo>
                        <a:pt x="61196" y="183"/>
                        <a:pt x="61013" y="0"/>
                        <a:pt x="608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20"/>
                <p:cNvSpPr/>
                <p:nvPr/>
              </p:nvSpPr>
              <p:spPr>
                <a:xfrm>
                  <a:off x="5953000" y="3543100"/>
                  <a:ext cx="134700" cy="134700"/>
                </a:xfrm>
                <a:custGeom>
                  <a:rect b="b" l="l" r="r" t="t"/>
                  <a:pathLst>
                    <a:path extrusionOk="0" h="5388" w="5388">
                      <a:moveTo>
                        <a:pt x="2694" y="366"/>
                      </a:moveTo>
                      <a:cubicBezTo>
                        <a:pt x="3972" y="366"/>
                        <a:pt x="5022" y="1416"/>
                        <a:pt x="5022" y="2694"/>
                      </a:cubicBezTo>
                      <a:cubicBezTo>
                        <a:pt x="5022" y="3949"/>
                        <a:pt x="3972" y="4999"/>
                        <a:pt x="2694" y="4999"/>
                      </a:cubicBezTo>
                      <a:cubicBezTo>
                        <a:pt x="1416" y="4999"/>
                        <a:pt x="388" y="3949"/>
                        <a:pt x="388" y="2694"/>
                      </a:cubicBezTo>
                      <a:cubicBezTo>
                        <a:pt x="388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187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187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20"/>
                <p:cNvSpPr/>
                <p:nvPr/>
              </p:nvSpPr>
              <p:spPr>
                <a:xfrm>
                  <a:off x="5976400" y="3566500"/>
                  <a:ext cx="87900" cy="87325"/>
                </a:xfrm>
                <a:custGeom>
                  <a:rect b="b" l="l" r="r" t="t"/>
                  <a:pathLst>
                    <a:path extrusionOk="0" h="3493" w="3516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58"/>
                      </a:cubicBezTo>
                      <a:cubicBezTo>
                        <a:pt x="0" y="2717"/>
                        <a:pt x="799" y="3493"/>
                        <a:pt x="1758" y="3493"/>
                      </a:cubicBezTo>
                      <a:cubicBezTo>
                        <a:pt x="2739" y="3493"/>
                        <a:pt x="3515" y="2717"/>
                        <a:pt x="3515" y="1758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20"/>
                <p:cNvSpPr/>
                <p:nvPr/>
              </p:nvSpPr>
              <p:spPr>
                <a:xfrm>
                  <a:off x="5421175" y="2256325"/>
                  <a:ext cx="134700" cy="134700"/>
                </a:xfrm>
                <a:custGeom>
                  <a:rect b="b" l="l" r="r" t="t"/>
                  <a:pathLst>
                    <a:path extrusionOk="0" h="5388" w="5388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2"/>
                        <a:pt x="3972" y="5022"/>
                        <a:pt x="2694" y="5022"/>
                      </a:cubicBezTo>
                      <a:cubicBezTo>
                        <a:pt x="1415" y="5022"/>
                        <a:pt x="365" y="3972"/>
                        <a:pt x="365" y="2694"/>
                      </a:cubicBezTo>
                      <a:cubicBezTo>
                        <a:pt x="365" y="1416"/>
                        <a:pt x="1415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20"/>
                <p:cNvSpPr/>
                <p:nvPr/>
              </p:nvSpPr>
              <p:spPr>
                <a:xfrm>
                  <a:off x="5444575" y="2279725"/>
                  <a:ext cx="87900" cy="87900"/>
                </a:xfrm>
                <a:custGeom>
                  <a:rect b="b" l="l" r="r" t="t"/>
                  <a:pathLst>
                    <a:path extrusionOk="0" h="3516" w="3516">
                      <a:moveTo>
                        <a:pt x="1758" y="0"/>
                      </a:moveTo>
                      <a:cubicBezTo>
                        <a:pt x="776" y="0"/>
                        <a:pt x="0" y="799"/>
                        <a:pt x="0" y="1758"/>
                      </a:cubicBezTo>
                      <a:cubicBezTo>
                        <a:pt x="0" y="2739"/>
                        <a:pt x="776" y="3516"/>
                        <a:pt x="1758" y="3516"/>
                      </a:cubicBezTo>
                      <a:cubicBezTo>
                        <a:pt x="2716" y="3516"/>
                        <a:pt x="3515" y="2739"/>
                        <a:pt x="3515" y="1758"/>
                      </a:cubicBezTo>
                      <a:cubicBezTo>
                        <a:pt x="3515" y="799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20"/>
                <p:cNvSpPr/>
                <p:nvPr/>
              </p:nvSpPr>
              <p:spPr>
                <a:xfrm>
                  <a:off x="5459400" y="1912225"/>
                  <a:ext cx="134700" cy="134700"/>
                </a:xfrm>
                <a:custGeom>
                  <a:rect b="b" l="l" r="r" t="t"/>
                  <a:pathLst>
                    <a:path extrusionOk="0" h="5388" w="5388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20"/>
                <p:cNvSpPr/>
                <p:nvPr/>
              </p:nvSpPr>
              <p:spPr>
                <a:xfrm>
                  <a:off x="5482800" y="1935625"/>
                  <a:ext cx="87900" cy="87900"/>
                </a:xfrm>
                <a:custGeom>
                  <a:rect b="b" l="l" r="r" t="t"/>
                  <a:pathLst>
                    <a:path extrusionOk="0" h="3516" w="3516">
                      <a:moveTo>
                        <a:pt x="1758" y="1"/>
                      </a:moveTo>
                      <a:cubicBezTo>
                        <a:pt x="799" y="1"/>
                        <a:pt x="0" y="777"/>
                        <a:pt x="0" y="1758"/>
                      </a:cubicBezTo>
                      <a:cubicBezTo>
                        <a:pt x="0" y="2717"/>
                        <a:pt x="799" y="3516"/>
                        <a:pt x="1758" y="3516"/>
                      </a:cubicBezTo>
                      <a:cubicBezTo>
                        <a:pt x="2739" y="3516"/>
                        <a:pt x="3515" y="2717"/>
                        <a:pt x="3515" y="1758"/>
                      </a:cubicBezTo>
                      <a:cubicBezTo>
                        <a:pt x="3515" y="777"/>
                        <a:pt x="2739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20"/>
                <p:cNvSpPr/>
                <p:nvPr/>
              </p:nvSpPr>
              <p:spPr>
                <a:xfrm>
                  <a:off x="4736975" y="1935625"/>
                  <a:ext cx="87900" cy="87900"/>
                </a:xfrm>
                <a:custGeom>
                  <a:rect b="b" l="l" r="r" t="t"/>
                  <a:pathLst>
                    <a:path extrusionOk="0" h="3516" w="3516">
                      <a:moveTo>
                        <a:pt x="1758" y="1"/>
                      </a:moveTo>
                      <a:cubicBezTo>
                        <a:pt x="777" y="1"/>
                        <a:pt x="1" y="777"/>
                        <a:pt x="1" y="1758"/>
                      </a:cubicBezTo>
                      <a:cubicBezTo>
                        <a:pt x="1" y="2717"/>
                        <a:pt x="777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4" name="Google Shape;1774;p20"/>
                <p:cNvSpPr/>
                <p:nvPr/>
              </p:nvSpPr>
              <p:spPr>
                <a:xfrm>
                  <a:off x="7044625" y="2632950"/>
                  <a:ext cx="87900" cy="87325"/>
                </a:xfrm>
                <a:custGeom>
                  <a:rect b="b" l="l" r="r" t="t"/>
                  <a:pathLst>
                    <a:path extrusionOk="0" h="3493" w="3516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35"/>
                      </a:cubicBezTo>
                      <a:cubicBezTo>
                        <a:pt x="0" y="2716"/>
                        <a:pt x="799" y="3493"/>
                        <a:pt x="1758" y="3493"/>
                      </a:cubicBezTo>
                      <a:cubicBezTo>
                        <a:pt x="2739" y="3493"/>
                        <a:pt x="3515" y="2716"/>
                        <a:pt x="3515" y="1735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5" name="Google Shape;1775;p20"/>
                <p:cNvSpPr/>
                <p:nvPr/>
              </p:nvSpPr>
              <p:spPr>
                <a:xfrm>
                  <a:off x="4222850" y="1085400"/>
                  <a:ext cx="134675" cy="134675"/>
                </a:xfrm>
                <a:custGeom>
                  <a:rect b="b" l="l" r="r" t="t"/>
                  <a:pathLst>
                    <a:path extrusionOk="0" h="5387" w="5387">
                      <a:moveTo>
                        <a:pt x="2694" y="388"/>
                      </a:moveTo>
                      <a:cubicBezTo>
                        <a:pt x="3972" y="388"/>
                        <a:pt x="5022" y="1415"/>
                        <a:pt x="5022" y="2694"/>
                      </a:cubicBezTo>
                      <a:cubicBezTo>
                        <a:pt x="5022" y="3972"/>
                        <a:pt x="3972" y="4999"/>
                        <a:pt x="2694" y="4999"/>
                      </a:cubicBezTo>
                      <a:cubicBezTo>
                        <a:pt x="1415" y="4999"/>
                        <a:pt x="388" y="3972"/>
                        <a:pt x="388" y="2694"/>
                      </a:cubicBezTo>
                      <a:cubicBezTo>
                        <a:pt x="388" y="1415"/>
                        <a:pt x="1415" y="388"/>
                        <a:pt x="2694" y="388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7"/>
                        <a:pt x="1210" y="5387"/>
                        <a:pt x="2694" y="5387"/>
                      </a:cubicBezTo>
                      <a:cubicBezTo>
                        <a:pt x="4177" y="5387"/>
                        <a:pt x="5387" y="4177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6" name="Google Shape;1776;p20"/>
                <p:cNvSpPr/>
                <p:nvPr/>
              </p:nvSpPr>
              <p:spPr>
                <a:xfrm>
                  <a:off x="4246800" y="1108775"/>
                  <a:ext cx="87350" cy="87925"/>
                </a:xfrm>
                <a:custGeom>
                  <a:rect b="b" l="l" r="r" t="t"/>
                  <a:pathLst>
                    <a:path extrusionOk="0" h="3517" w="3494">
                      <a:moveTo>
                        <a:pt x="1736" y="1"/>
                      </a:moveTo>
                      <a:cubicBezTo>
                        <a:pt x="777" y="1"/>
                        <a:pt x="1" y="800"/>
                        <a:pt x="1" y="1759"/>
                      </a:cubicBezTo>
                      <a:cubicBezTo>
                        <a:pt x="1" y="2717"/>
                        <a:pt x="777" y="3516"/>
                        <a:pt x="1736" y="3516"/>
                      </a:cubicBezTo>
                      <a:cubicBezTo>
                        <a:pt x="2717" y="3516"/>
                        <a:pt x="3493" y="2717"/>
                        <a:pt x="3493" y="1759"/>
                      </a:cubicBezTo>
                      <a:cubicBezTo>
                        <a:pt x="3493" y="800"/>
                        <a:pt x="2717" y="1"/>
                        <a:pt x="17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7" name="Google Shape;1777;p20"/>
                <p:cNvSpPr/>
                <p:nvPr/>
              </p:nvSpPr>
              <p:spPr>
                <a:xfrm>
                  <a:off x="3502700" y="2585000"/>
                  <a:ext cx="134700" cy="134700"/>
                </a:xfrm>
                <a:custGeom>
                  <a:rect b="b" l="l" r="r" t="t"/>
                  <a:pathLst>
                    <a:path extrusionOk="0" h="5388" w="5388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8" name="Google Shape;1778;p20"/>
                <p:cNvSpPr/>
                <p:nvPr/>
              </p:nvSpPr>
              <p:spPr>
                <a:xfrm>
                  <a:off x="3526100" y="2608400"/>
                  <a:ext cx="87900" cy="87900"/>
                </a:xfrm>
                <a:custGeom>
                  <a:rect b="b" l="l" r="r" t="t"/>
                  <a:pathLst>
                    <a:path extrusionOk="0" h="3516" w="3516">
                      <a:moveTo>
                        <a:pt x="1758" y="1"/>
                      </a:moveTo>
                      <a:cubicBezTo>
                        <a:pt x="776" y="1"/>
                        <a:pt x="0" y="777"/>
                        <a:pt x="0" y="1758"/>
                      </a:cubicBezTo>
                      <a:cubicBezTo>
                        <a:pt x="0" y="2717"/>
                        <a:pt x="776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9" name="Google Shape;1779;p20"/>
                <p:cNvSpPr/>
                <p:nvPr/>
              </p:nvSpPr>
              <p:spPr>
                <a:xfrm>
                  <a:off x="2281550" y="1156150"/>
                  <a:ext cx="134700" cy="134700"/>
                </a:xfrm>
                <a:custGeom>
                  <a:rect b="b" l="l" r="r" t="t"/>
                  <a:pathLst>
                    <a:path extrusionOk="0" h="5388" w="5388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2"/>
                        <a:pt x="3972" y="4999"/>
                        <a:pt x="2694" y="4999"/>
                      </a:cubicBezTo>
                      <a:cubicBezTo>
                        <a:pt x="1416" y="4999"/>
                        <a:pt x="366" y="3972"/>
                        <a:pt x="366" y="2694"/>
                      </a:cubicBezTo>
                      <a:cubicBezTo>
                        <a:pt x="366" y="1416"/>
                        <a:pt x="1416" y="366"/>
                        <a:pt x="2694" y="366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20"/>
                <p:cNvSpPr/>
                <p:nvPr/>
              </p:nvSpPr>
              <p:spPr>
                <a:xfrm>
                  <a:off x="2304950" y="1179550"/>
                  <a:ext cx="87325" cy="87900"/>
                </a:xfrm>
                <a:custGeom>
                  <a:rect b="b" l="l" r="r" t="t"/>
                  <a:pathLst>
                    <a:path extrusionOk="0" h="3516" w="3493">
                      <a:moveTo>
                        <a:pt x="1758" y="0"/>
                      </a:moveTo>
                      <a:cubicBezTo>
                        <a:pt x="776" y="0"/>
                        <a:pt x="0" y="776"/>
                        <a:pt x="0" y="1758"/>
                      </a:cubicBezTo>
                      <a:cubicBezTo>
                        <a:pt x="0" y="2717"/>
                        <a:pt x="776" y="3515"/>
                        <a:pt x="1758" y="3515"/>
                      </a:cubicBezTo>
                      <a:cubicBezTo>
                        <a:pt x="2716" y="3515"/>
                        <a:pt x="3493" y="2717"/>
                        <a:pt x="3493" y="1758"/>
                      </a:cubicBezTo>
                      <a:cubicBezTo>
                        <a:pt x="3493" y="776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1" name="Google Shape;1781;p20"/>
                <p:cNvSpPr/>
                <p:nvPr/>
              </p:nvSpPr>
              <p:spPr>
                <a:xfrm>
                  <a:off x="1577950" y="1004925"/>
                  <a:ext cx="94750" cy="94750"/>
                </a:xfrm>
                <a:custGeom>
                  <a:rect b="b" l="l" r="r" t="t"/>
                  <a:pathLst>
                    <a:path extrusionOk="0" h="3790" w="3790">
                      <a:moveTo>
                        <a:pt x="1895" y="366"/>
                      </a:moveTo>
                      <a:cubicBezTo>
                        <a:pt x="2717" y="366"/>
                        <a:pt x="3402" y="1051"/>
                        <a:pt x="3402" y="1895"/>
                      </a:cubicBezTo>
                      <a:cubicBezTo>
                        <a:pt x="3402" y="2717"/>
                        <a:pt x="2717" y="3402"/>
                        <a:pt x="1895" y="3402"/>
                      </a:cubicBezTo>
                      <a:cubicBezTo>
                        <a:pt x="1051" y="3402"/>
                        <a:pt x="366" y="2717"/>
                        <a:pt x="366" y="1895"/>
                      </a:cubicBezTo>
                      <a:cubicBezTo>
                        <a:pt x="366" y="1051"/>
                        <a:pt x="1051" y="366"/>
                        <a:pt x="1895" y="366"/>
                      </a:cubicBezTo>
                      <a:close/>
                      <a:moveTo>
                        <a:pt x="1895" y="1"/>
                      </a:moveTo>
                      <a:cubicBezTo>
                        <a:pt x="845" y="1"/>
                        <a:pt x="1" y="845"/>
                        <a:pt x="1" y="1895"/>
                      </a:cubicBezTo>
                      <a:cubicBezTo>
                        <a:pt x="1" y="2922"/>
                        <a:pt x="845" y="3790"/>
                        <a:pt x="1895" y="3790"/>
                      </a:cubicBezTo>
                      <a:cubicBezTo>
                        <a:pt x="2922" y="3790"/>
                        <a:pt x="3790" y="2922"/>
                        <a:pt x="3790" y="1895"/>
                      </a:cubicBezTo>
                      <a:cubicBezTo>
                        <a:pt x="3790" y="845"/>
                        <a:pt x="2922" y="1"/>
                        <a:pt x="18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2" name="Google Shape;1782;p20"/>
                <p:cNvSpPr/>
                <p:nvPr/>
              </p:nvSpPr>
              <p:spPr>
                <a:xfrm>
                  <a:off x="1595075" y="1022050"/>
                  <a:ext cx="59950" cy="59950"/>
                </a:xfrm>
                <a:custGeom>
                  <a:rect b="b" l="l" r="r" t="t"/>
                  <a:pathLst>
                    <a:path extrusionOk="0" h="2398" w="2398">
                      <a:moveTo>
                        <a:pt x="1210" y="1"/>
                      </a:moveTo>
                      <a:cubicBezTo>
                        <a:pt x="548" y="1"/>
                        <a:pt x="1" y="548"/>
                        <a:pt x="1" y="1210"/>
                      </a:cubicBezTo>
                      <a:cubicBezTo>
                        <a:pt x="1" y="1872"/>
                        <a:pt x="548" y="2397"/>
                        <a:pt x="1210" y="2397"/>
                      </a:cubicBezTo>
                      <a:cubicBezTo>
                        <a:pt x="1872" y="2397"/>
                        <a:pt x="2397" y="1872"/>
                        <a:pt x="2397" y="1210"/>
                      </a:cubicBezTo>
                      <a:cubicBezTo>
                        <a:pt x="2397" y="548"/>
                        <a:pt x="1872" y="1"/>
                        <a:pt x="121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3" name="Google Shape;1783;p20"/>
                <p:cNvSpPr/>
                <p:nvPr/>
              </p:nvSpPr>
              <p:spPr>
                <a:xfrm>
                  <a:off x="2892125" y="1170425"/>
                  <a:ext cx="106150" cy="106150"/>
                </a:xfrm>
                <a:custGeom>
                  <a:rect b="b" l="l" r="r" t="t"/>
                  <a:pathLst>
                    <a:path extrusionOk="0" h="4246" w="4246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310" y="4246"/>
                        <a:pt x="4246" y="3287"/>
                        <a:pt x="4246" y="2123"/>
                      </a:cubicBezTo>
                      <a:cubicBezTo>
                        <a:pt x="4246" y="936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4" name="Google Shape;1784;p20"/>
                <p:cNvSpPr/>
                <p:nvPr/>
              </p:nvSpPr>
              <p:spPr>
                <a:xfrm>
                  <a:off x="7004675" y="1366150"/>
                  <a:ext cx="106150" cy="106150"/>
                </a:xfrm>
                <a:custGeom>
                  <a:rect b="b" l="l" r="r" t="t"/>
                  <a:pathLst>
                    <a:path extrusionOk="0" h="4246" w="4246">
                      <a:moveTo>
                        <a:pt x="2123" y="0"/>
                      </a:moveTo>
                      <a:cubicBezTo>
                        <a:pt x="936" y="0"/>
                        <a:pt x="0" y="959"/>
                        <a:pt x="0" y="2123"/>
                      </a:cubicBezTo>
                      <a:cubicBezTo>
                        <a:pt x="0" y="3310"/>
                        <a:pt x="936" y="4246"/>
                        <a:pt x="2123" y="4246"/>
                      </a:cubicBezTo>
                      <a:cubicBezTo>
                        <a:pt x="3287" y="4246"/>
                        <a:pt x="4246" y="3310"/>
                        <a:pt x="4246" y="2123"/>
                      </a:cubicBezTo>
                      <a:cubicBezTo>
                        <a:pt x="4246" y="959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5" name="Google Shape;1785;p20"/>
                <p:cNvSpPr/>
                <p:nvPr/>
              </p:nvSpPr>
              <p:spPr>
                <a:xfrm>
                  <a:off x="6446600" y="2270600"/>
                  <a:ext cx="106150" cy="106150"/>
                </a:xfrm>
                <a:custGeom>
                  <a:rect b="b" l="l" r="r" t="t"/>
                  <a:pathLst>
                    <a:path extrusionOk="0" h="4246" w="4246">
                      <a:moveTo>
                        <a:pt x="2123" y="0"/>
                      </a:moveTo>
                      <a:cubicBezTo>
                        <a:pt x="959" y="0"/>
                        <a:pt x="0" y="959"/>
                        <a:pt x="0" y="2123"/>
                      </a:cubicBezTo>
                      <a:cubicBezTo>
                        <a:pt x="0" y="3310"/>
                        <a:pt x="959" y="4246"/>
                        <a:pt x="2123" y="4246"/>
                      </a:cubicBezTo>
                      <a:cubicBezTo>
                        <a:pt x="3310" y="4246"/>
                        <a:pt x="4246" y="3310"/>
                        <a:pt x="4246" y="2123"/>
                      </a:cubicBezTo>
                      <a:cubicBezTo>
                        <a:pt x="4246" y="959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6" name="Google Shape;1786;p20"/>
                <p:cNvSpPr/>
                <p:nvPr/>
              </p:nvSpPr>
              <p:spPr>
                <a:xfrm>
                  <a:off x="6258275" y="3300575"/>
                  <a:ext cx="69650" cy="69650"/>
                </a:xfrm>
                <a:custGeom>
                  <a:rect b="b" l="l" r="r" t="t"/>
                  <a:pathLst>
                    <a:path extrusionOk="0" h="2786" w="2786">
                      <a:moveTo>
                        <a:pt x="1393" y="1"/>
                      </a:moveTo>
                      <a:cubicBezTo>
                        <a:pt x="617" y="1"/>
                        <a:pt x="1" y="617"/>
                        <a:pt x="1" y="1393"/>
                      </a:cubicBezTo>
                      <a:cubicBezTo>
                        <a:pt x="1" y="2146"/>
                        <a:pt x="617" y="2786"/>
                        <a:pt x="1393" y="2786"/>
                      </a:cubicBezTo>
                      <a:cubicBezTo>
                        <a:pt x="2169" y="2786"/>
                        <a:pt x="2786" y="2146"/>
                        <a:pt x="2786" y="1393"/>
                      </a:cubicBezTo>
                      <a:cubicBezTo>
                        <a:pt x="2786" y="617"/>
                        <a:pt x="2169" y="1"/>
                        <a:pt x="13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20"/>
                <p:cNvSpPr/>
                <p:nvPr/>
              </p:nvSpPr>
              <p:spPr>
                <a:xfrm>
                  <a:off x="4746100" y="3030675"/>
                  <a:ext cx="69650" cy="69075"/>
                </a:xfrm>
                <a:custGeom>
                  <a:rect b="b" l="l" r="r" t="t"/>
                  <a:pathLst>
                    <a:path extrusionOk="0" h="2763" w="2786">
                      <a:moveTo>
                        <a:pt x="1393" y="0"/>
                      </a:moveTo>
                      <a:cubicBezTo>
                        <a:pt x="617" y="0"/>
                        <a:pt x="1" y="617"/>
                        <a:pt x="1" y="1393"/>
                      </a:cubicBezTo>
                      <a:cubicBezTo>
                        <a:pt x="1" y="2146"/>
                        <a:pt x="617" y="2762"/>
                        <a:pt x="1393" y="2762"/>
                      </a:cubicBezTo>
                      <a:cubicBezTo>
                        <a:pt x="2169" y="2762"/>
                        <a:pt x="2786" y="2146"/>
                        <a:pt x="2786" y="1393"/>
                      </a:cubicBezTo>
                      <a:cubicBezTo>
                        <a:pt x="2786" y="617"/>
                        <a:pt x="2169" y="0"/>
                        <a:pt x="139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20"/>
                <p:cNvSpPr/>
                <p:nvPr/>
              </p:nvSpPr>
              <p:spPr>
                <a:xfrm>
                  <a:off x="5111875" y="1378700"/>
                  <a:ext cx="106175" cy="106150"/>
                </a:xfrm>
                <a:custGeom>
                  <a:rect b="b" l="l" r="r" t="t"/>
                  <a:pathLst>
                    <a:path extrusionOk="0" h="4246" w="4247">
                      <a:moveTo>
                        <a:pt x="2124" y="0"/>
                      </a:moveTo>
                      <a:cubicBezTo>
                        <a:pt x="960" y="0"/>
                        <a:pt x="1" y="959"/>
                        <a:pt x="1" y="2123"/>
                      </a:cubicBezTo>
                      <a:cubicBezTo>
                        <a:pt x="1" y="3310"/>
                        <a:pt x="960" y="4246"/>
                        <a:pt x="2124" y="4246"/>
                      </a:cubicBezTo>
                      <a:cubicBezTo>
                        <a:pt x="3288" y="4246"/>
                        <a:pt x="4246" y="3310"/>
                        <a:pt x="4246" y="2123"/>
                      </a:cubicBezTo>
                      <a:cubicBezTo>
                        <a:pt x="4246" y="959"/>
                        <a:pt x="3288" y="0"/>
                        <a:pt x="21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20"/>
                <p:cNvSpPr/>
                <p:nvPr/>
              </p:nvSpPr>
              <p:spPr>
                <a:xfrm>
                  <a:off x="5692225" y="1404950"/>
                  <a:ext cx="75350" cy="74775"/>
                </a:xfrm>
                <a:custGeom>
                  <a:rect b="b" l="l" r="r" t="t"/>
                  <a:pathLst>
                    <a:path extrusionOk="0" h="2991" w="3014">
                      <a:moveTo>
                        <a:pt x="1507" y="0"/>
                      </a:moveTo>
                      <a:cubicBezTo>
                        <a:pt x="685" y="0"/>
                        <a:pt x="0" y="662"/>
                        <a:pt x="0" y="1507"/>
                      </a:cubicBezTo>
                      <a:cubicBezTo>
                        <a:pt x="0" y="2328"/>
                        <a:pt x="685" y="2990"/>
                        <a:pt x="1507" y="2990"/>
                      </a:cubicBezTo>
                      <a:cubicBezTo>
                        <a:pt x="2328" y="2990"/>
                        <a:pt x="3013" y="2328"/>
                        <a:pt x="3013" y="1507"/>
                      </a:cubicBezTo>
                      <a:cubicBezTo>
                        <a:pt x="3013" y="662"/>
                        <a:pt x="2328" y="0"/>
                        <a:pt x="150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20"/>
                <p:cNvSpPr/>
                <p:nvPr/>
              </p:nvSpPr>
              <p:spPr>
                <a:xfrm>
                  <a:off x="5821750" y="1469425"/>
                  <a:ext cx="79350" cy="79350"/>
                </a:xfrm>
                <a:custGeom>
                  <a:rect b="b" l="l" r="r" t="t"/>
                  <a:pathLst>
                    <a:path extrusionOk="0" h="3174" w="3174">
                      <a:moveTo>
                        <a:pt x="1598" y="1"/>
                      </a:moveTo>
                      <a:cubicBezTo>
                        <a:pt x="708" y="1"/>
                        <a:pt x="1" y="708"/>
                        <a:pt x="1" y="1575"/>
                      </a:cubicBezTo>
                      <a:cubicBezTo>
                        <a:pt x="1" y="2466"/>
                        <a:pt x="708" y="3173"/>
                        <a:pt x="1598" y="3173"/>
                      </a:cubicBezTo>
                      <a:cubicBezTo>
                        <a:pt x="2466" y="3173"/>
                        <a:pt x="3173" y="2466"/>
                        <a:pt x="3173" y="1575"/>
                      </a:cubicBezTo>
                      <a:cubicBezTo>
                        <a:pt x="3173" y="708"/>
                        <a:pt x="2466" y="1"/>
                        <a:pt x="15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20"/>
                <p:cNvSpPr/>
                <p:nvPr/>
              </p:nvSpPr>
              <p:spPr>
                <a:xfrm>
                  <a:off x="3572900" y="2384150"/>
                  <a:ext cx="139825" cy="139250"/>
                </a:xfrm>
                <a:custGeom>
                  <a:rect b="b" l="l" r="r" t="t"/>
                  <a:pathLst>
                    <a:path extrusionOk="0" h="5570" w="5593">
                      <a:moveTo>
                        <a:pt x="2808" y="0"/>
                      </a:moveTo>
                      <a:cubicBezTo>
                        <a:pt x="1255" y="0"/>
                        <a:pt x="0" y="1233"/>
                        <a:pt x="0" y="2785"/>
                      </a:cubicBezTo>
                      <a:cubicBezTo>
                        <a:pt x="0" y="4314"/>
                        <a:pt x="1255" y="5570"/>
                        <a:pt x="2808" y="5570"/>
                      </a:cubicBezTo>
                      <a:cubicBezTo>
                        <a:pt x="4337" y="5570"/>
                        <a:pt x="5592" y="4314"/>
                        <a:pt x="5592" y="2785"/>
                      </a:cubicBezTo>
                      <a:cubicBezTo>
                        <a:pt x="5592" y="1233"/>
                        <a:pt x="4337" y="0"/>
                        <a:pt x="280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20"/>
                <p:cNvSpPr/>
                <p:nvPr/>
              </p:nvSpPr>
              <p:spPr>
                <a:xfrm>
                  <a:off x="5419450" y="2995300"/>
                  <a:ext cx="139825" cy="139825"/>
                </a:xfrm>
                <a:custGeom>
                  <a:rect b="b" l="l" r="r" t="t"/>
                  <a:pathLst>
                    <a:path extrusionOk="0" h="5593" w="5593">
                      <a:moveTo>
                        <a:pt x="2785" y="0"/>
                      </a:moveTo>
                      <a:cubicBezTo>
                        <a:pt x="1256" y="0"/>
                        <a:pt x="1" y="1256"/>
                        <a:pt x="1" y="2808"/>
                      </a:cubicBezTo>
                      <a:cubicBezTo>
                        <a:pt x="1" y="4337"/>
                        <a:pt x="1256" y="5592"/>
                        <a:pt x="2785" y="5592"/>
                      </a:cubicBezTo>
                      <a:cubicBezTo>
                        <a:pt x="4338" y="5592"/>
                        <a:pt x="5593" y="4337"/>
                        <a:pt x="5593" y="2808"/>
                      </a:cubicBezTo>
                      <a:cubicBezTo>
                        <a:pt x="5593" y="1256"/>
                        <a:pt x="4338" y="0"/>
                        <a:pt x="278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20"/>
                <p:cNvSpPr/>
                <p:nvPr/>
              </p:nvSpPr>
              <p:spPr>
                <a:xfrm>
                  <a:off x="3311550" y="1787275"/>
                  <a:ext cx="65075" cy="65075"/>
                </a:xfrm>
                <a:custGeom>
                  <a:rect b="b" l="l" r="r" t="t"/>
                  <a:pathLst>
                    <a:path extrusionOk="0" h="2603" w="2603">
                      <a:moveTo>
                        <a:pt x="1301" y="0"/>
                      </a:moveTo>
                      <a:cubicBezTo>
                        <a:pt x="594" y="0"/>
                        <a:pt x="0" y="571"/>
                        <a:pt x="0" y="1301"/>
                      </a:cubicBezTo>
                      <a:cubicBezTo>
                        <a:pt x="0" y="2009"/>
                        <a:pt x="594" y="2602"/>
                        <a:pt x="1301" y="2602"/>
                      </a:cubicBezTo>
                      <a:cubicBezTo>
                        <a:pt x="2009" y="2602"/>
                        <a:pt x="2602" y="2009"/>
                        <a:pt x="2602" y="1301"/>
                      </a:cubicBezTo>
                      <a:cubicBezTo>
                        <a:pt x="2602" y="571"/>
                        <a:pt x="2009" y="0"/>
                        <a:pt x="13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20"/>
                <p:cNvSpPr/>
                <p:nvPr/>
              </p:nvSpPr>
              <p:spPr>
                <a:xfrm>
                  <a:off x="3501550" y="1519075"/>
                  <a:ext cx="143825" cy="144400"/>
                </a:xfrm>
                <a:custGeom>
                  <a:rect b="b" l="l" r="r" t="t"/>
                  <a:pathLst>
                    <a:path extrusionOk="0" h="5776" w="5753">
                      <a:moveTo>
                        <a:pt x="2877" y="388"/>
                      </a:moveTo>
                      <a:cubicBezTo>
                        <a:pt x="4246" y="388"/>
                        <a:pt x="5388" y="1507"/>
                        <a:pt x="5388" y="2899"/>
                      </a:cubicBezTo>
                      <a:cubicBezTo>
                        <a:pt x="5388" y="4269"/>
                        <a:pt x="4246" y="5410"/>
                        <a:pt x="2877" y="5410"/>
                      </a:cubicBezTo>
                      <a:cubicBezTo>
                        <a:pt x="1485" y="5410"/>
                        <a:pt x="366" y="4269"/>
                        <a:pt x="366" y="2899"/>
                      </a:cubicBezTo>
                      <a:cubicBezTo>
                        <a:pt x="366" y="1507"/>
                        <a:pt x="1485" y="388"/>
                        <a:pt x="2877" y="388"/>
                      </a:cubicBezTo>
                      <a:close/>
                      <a:moveTo>
                        <a:pt x="2877" y="0"/>
                      </a:moveTo>
                      <a:cubicBezTo>
                        <a:pt x="1279" y="0"/>
                        <a:pt x="1" y="1301"/>
                        <a:pt x="1" y="2899"/>
                      </a:cubicBezTo>
                      <a:cubicBezTo>
                        <a:pt x="1" y="4497"/>
                        <a:pt x="1279" y="5775"/>
                        <a:pt x="2877" y="5775"/>
                      </a:cubicBezTo>
                      <a:cubicBezTo>
                        <a:pt x="4475" y="5775"/>
                        <a:pt x="5753" y="4497"/>
                        <a:pt x="5753" y="2899"/>
                      </a:cubicBezTo>
                      <a:cubicBezTo>
                        <a:pt x="5753" y="1301"/>
                        <a:pt x="4475" y="0"/>
                        <a:pt x="287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20"/>
                <p:cNvSpPr/>
                <p:nvPr/>
              </p:nvSpPr>
              <p:spPr>
                <a:xfrm>
                  <a:off x="3526675" y="1544750"/>
                  <a:ext cx="93600" cy="93050"/>
                </a:xfrm>
                <a:custGeom>
                  <a:rect b="b" l="l" r="r" t="t"/>
                  <a:pathLst>
                    <a:path extrusionOk="0" h="3722" w="3744">
                      <a:moveTo>
                        <a:pt x="1872" y="0"/>
                      </a:moveTo>
                      <a:cubicBezTo>
                        <a:pt x="845" y="0"/>
                        <a:pt x="0" y="845"/>
                        <a:pt x="0" y="1872"/>
                      </a:cubicBezTo>
                      <a:cubicBezTo>
                        <a:pt x="0" y="2899"/>
                        <a:pt x="845" y="3721"/>
                        <a:pt x="1872" y="3721"/>
                      </a:cubicBezTo>
                      <a:cubicBezTo>
                        <a:pt x="2899" y="3721"/>
                        <a:pt x="3744" y="2899"/>
                        <a:pt x="3744" y="1872"/>
                      </a:cubicBezTo>
                      <a:cubicBezTo>
                        <a:pt x="3744" y="845"/>
                        <a:pt x="2899" y="0"/>
                        <a:pt x="187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20"/>
                <p:cNvSpPr/>
                <p:nvPr/>
              </p:nvSpPr>
              <p:spPr>
                <a:xfrm>
                  <a:off x="1930050" y="1563575"/>
                  <a:ext cx="106150" cy="106175"/>
                </a:xfrm>
                <a:custGeom>
                  <a:rect b="b" l="l" r="r" t="t"/>
                  <a:pathLst>
                    <a:path extrusionOk="0" h="4247" w="4246">
                      <a:moveTo>
                        <a:pt x="2123" y="1"/>
                      </a:moveTo>
                      <a:cubicBezTo>
                        <a:pt x="959" y="1"/>
                        <a:pt x="0" y="937"/>
                        <a:pt x="0" y="2123"/>
                      </a:cubicBezTo>
                      <a:cubicBezTo>
                        <a:pt x="0" y="3288"/>
                        <a:pt x="959" y="4246"/>
                        <a:pt x="2123" y="4246"/>
                      </a:cubicBezTo>
                      <a:cubicBezTo>
                        <a:pt x="3310" y="4246"/>
                        <a:pt x="4246" y="3288"/>
                        <a:pt x="4246" y="2123"/>
                      </a:cubicBezTo>
                      <a:cubicBezTo>
                        <a:pt x="4246" y="937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20"/>
                <p:cNvSpPr/>
                <p:nvPr/>
              </p:nvSpPr>
              <p:spPr>
                <a:xfrm>
                  <a:off x="1621325" y="1563575"/>
                  <a:ext cx="106175" cy="106175"/>
                </a:xfrm>
                <a:custGeom>
                  <a:rect b="b" l="l" r="r" t="t"/>
                  <a:pathLst>
                    <a:path extrusionOk="0" h="4247" w="4247">
                      <a:moveTo>
                        <a:pt x="2123" y="1"/>
                      </a:moveTo>
                      <a:cubicBezTo>
                        <a:pt x="936" y="1"/>
                        <a:pt x="1" y="937"/>
                        <a:pt x="1" y="2123"/>
                      </a:cubicBezTo>
                      <a:cubicBezTo>
                        <a:pt x="1" y="3288"/>
                        <a:pt x="936" y="4246"/>
                        <a:pt x="2123" y="4246"/>
                      </a:cubicBezTo>
                      <a:cubicBezTo>
                        <a:pt x="3287" y="4246"/>
                        <a:pt x="4246" y="3288"/>
                        <a:pt x="4246" y="2123"/>
                      </a:cubicBezTo>
                      <a:cubicBezTo>
                        <a:pt x="4246" y="937"/>
                        <a:pt x="3287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20"/>
                <p:cNvSpPr/>
                <p:nvPr/>
              </p:nvSpPr>
              <p:spPr>
                <a:xfrm>
                  <a:off x="944550" y="1765575"/>
                  <a:ext cx="106175" cy="106175"/>
                </a:xfrm>
                <a:custGeom>
                  <a:rect b="b" l="l" r="r" t="t"/>
                  <a:pathLst>
                    <a:path extrusionOk="0" h="4247" w="4247">
                      <a:moveTo>
                        <a:pt x="2123" y="1"/>
                      </a:moveTo>
                      <a:cubicBezTo>
                        <a:pt x="959" y="1"/>
                        <a:pt x="1" y="960"/>
                        <a:pt x="1" y="2124"/>
                      </a:cubicBezTo>
                      <a:cubicBezTo>
                        <a:pt x="1" y="3311"/>
                        <a:pt x="959" y="4246"/>
                        <a:pt x="2123" y="4246"/>
                      </a:cubicBezTo>
                      <a:cubicBezTo>
                        <a:pt x="3310" y="4246"/>
                        <a:pt x="4246" y="3311"/>
                        <a:pt x="4246" y="2124"/>
                      </a:cubicBezTo>
                      <a:cubicBezTo>
                        <a:pt x="4246" y="960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9" name="Google Shape;1799;p20"/>
                <p:cNvSpPr/>
                <p:nvPr/>
              </p:nvSpPr>
              <p:spPr>
                <a:xfrm>
                  <a:off x="-572625" y="2889150"/>
                  <a:ext cx="106150" cy="106150"/>
                </a:xfrm>
                <a:custGeom>
                  <a:rect b="b" l="l" r="r" t="t"/>
                  <a:pathLst>
                    <a:path extrusionOk="0" h="4246" w="4246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287" y="4246"/>
                        <a:pt x="4246" y="3287"/>
                        <a:pt x="4246" y="2123"/>
                      </a:cubicBezTo>
                      <a:cubicBezTo>
                        <a:pt x="4246" y="936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20"/>
                <p:cNvSpPr/>
                <p:nvPr/>
              </p:nvSpPr>
              <p:spPr>
                <a:xfrm>
                  <a:off x="3168300" y="1186975"/>
                  <a:ext cx="72500" cy="73050"/>
                </a:xfrm>
                <a:custGeom>
                  <a:rect b="b" l="l" r="r" t="t"/>
                  <a:pathLst>
                    <a:path extrusionOk="0" h="2922" w="2900">
                      <a:moveTo>
                        <a:pt x="1462" y="0"/>
                      </a:moveTo>
                      <a:cubicBezTo>
                        <a:pt x="640" y="0"/>
                        <a:pt x="1" y="639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1" y="2922"/>
                        <a:pt x="2900" y="2260"/>
                        <a:pt x="2900" y="1461"/>
                      </a:cubicBezTo>
                      <a:cubicBezTo>
                        <a:pt x="2900" y="639"/>
                        <a:pt x="2261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1" name="Google Shape;1801;p20"/>
                <p:cNvSpPr/>
                <p:nvPr/>
              </p:nvSpPr>
              <p:spPr>
                <a:xfrm>
                  <a:off x="1238425" y="1362725"/>
                  <a:ext cx="73075" cy="73050"/>
                </a:xfrm>
                <a:custGeom>
                  <a:rect b="b" l="l" r="r" t="t"/>
                  <a:pathLst>
                    <a:path extrusionOk="0" h="2922" w="2923">
                      <a:moveTo>
                        <a:pt x="1462" y="0"/>
                      </a:moveTo>
                      <a:cubicBezTo>
                        <a:pt x="640" y="0"/>
                        <a:pt x="1" y="662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0" y="2922"/>
                        <a:pt x="2922" y="2260"/>
                        <a:pt x="2922" y="1461"/>
                      </a:cubicBezTo>
                      <a:cubicBezTo>
                        <a:pt x="2922" y="662"/>
                        <a:pt x="2260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2" name="Google Shape;1802;p20"/>
                <p:cNvSpPr/>
                <p:nvPr/>
              </p:nvSpPr>
              <p:spPr>
                <a:xfrm>
                  <a:off x="2281550" y="832600"/>
                  <a:ext cx="2995850" cy="9725"/>
                </a:xfrm>
                <a:custGeom>
                  <a:rect b="b" l="l" r="r" t="t"/>
                  <a:pathLst>
                    <a:path extrusionOk="0" h="389" w="119834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183"/>
                      </a:cubicBezTo>
                      <a:cubicBezTo>
                        <a:pt x="0" y="297"/>
                        <a:pt x="69" y="389"/>
                        <a:pt x="183" y="389"/>
                      </a:cubicBezTo>
                      <a:lnTo>
                        <a:pt x="119628" y="389"/>
                      </a:lnTo>
                      <a:cubicBezTo>
                        <a:pt x="119742" y="389"/>
                        <a:pt x="119833" y="297"/>
                        <a:pt x="119833" y="183"/>
                      </a:cubicBezTo>
                      <a:cubicBezTo>
                        <a:pt x="119833" y="92"/>
                        <a:pt x="119742" y="1"/>
                        <a:pt x="1196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3" name="Google Shape;1803;p20"/>
                <p:cNvSpPr/>
                <p:nvPr/>
              </p:nvSpPr>
              <p:spPr>
                <a:xfrm>
                  <a:off x="2222775" y="800650"/>
                  <a:ext cx="73075" cy="73050"/>
                </a:xfrm>
                <a:custGeom>
                  <a:rect b="b" l="l" r="r" t="t"/>
                  <a:pathLst>
                    <a:path extrusionOk="0" h="2922" w="2923">
                      <a:moveTo>
                        <a:pt x="1461" y="0"/>
                      </a:moveTo>
                      <a:cubicBezTo>
                        <a:pt x="640" y="0"/>
                        <a:pt x="0" y="662"/>
                        <a:pt x="0" y="1461"/>
                      </a:cubicBezTo>
                      <a:cubicBezTo>
                        <a:pt x="0" y="2283"/>
                        <a:pt x="640" y="2922"/>
                        <a:pt x="1461" y="2922"/>
                      </a:cubicBezTo>
                      <a:cubicBezTo>
                        <a:pt x="2260" y="2922"/>
                        <a:pt x="2922" y="2283"/>
                        <a:pt x="2922" y="1461"/>
                      </a:cubicBezTo>
                      <a:cubicBezTo>
                        <a:pt x="2922" y="662"/>
                        <a:pt x="2260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4" name="Google Shape;1804;p20"/>
                <p:cNvSpPr/>
                <p:nvPr/>
              </p:nvSpPr>
              <p:spPr>
                <a:xfrm>
                  <a:off x="5235725" y="800650"/>
                  <a:ext cx="73050" cy="73050"/>
                </a:xfrm>
                <a:custGeom>
                  <a:rect b="b" l="l" r="r" t="t"/>
                  <a:pathLst>
                    <a:path extrusionOk="0" h="2922" w="2922">
                      <a:moveTo>
                        <a:pt x="1461" y="0"/>
                      </a:moveTo>
                      <a:cubicBezTo>
                        <a:pt x="662" y="0"/>
                        <a:pt x="0" y="662"/>
                        <a:pt x="0" y="1461"/>
                      </a:cubicBezTo>
                      <a:cubicBezTo>
                        <a:pt x="0" y="2283"/>
                        <a:pt x="662" y="2922"/>
                        <a:pt x="1461" y="2922"/>
                      </a:cubicBezTo>
                      <a:cubicBezTo>
                        <a:pt x="2283" y="2922"/>
                        <a:pt x="2922" y="2283"/>
                        <a:pt x="2922" y="1461"/>
                      </a:cubicBezTo>
                      <a:cubicBezTo>
                        <a:pt x="2922" y="662"/>
                        <a:pt x="2283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5" name="Google Shape;1805;p20"/>
                <p:cNvSpPr/>
                <p:nvPr/>
              </p:nvSpPr>
              <p:spPr>
                <a:xfrm>
                  <a:off x="5732175" y="319450"/>
                  <a:ext cx="1118450" cy="1117475"/>
                </a:xfrm>
                <a:custGeom>
                  <a:rect b="b" l="l" r="r" t="t"/>
                  <a:pathLst>
                    <a:path extrusionOk="0" h="44699" w="44738">
                      <a:moveTo>
                        <a:pt x="44532" y="1"/>
                      </a:moveTo>
                      <a:cubicBezTo>
                        <a:pt x="44481" y="1"/>
                        <a:pt x="44430" y="18"/>
                        <a:pt x="44395" y="52"/>
                      </a:cubicBezTo>
                      <a:lnTo>
                        <a:pt x="91" y="44356"/>
                      </a:lnTo>
                      <a:cubicBezTo>
                        <a:pt x="0" y="44447"/>
                        <a:pt x="0" y="44562"/>
                        <a:pt x="91" y="44630"/>
                      </a:cubicBezTo>
                      <a:cubicBezTo>
                        <a:pt x="114" y="44676"/>
                        <a:pt x="160" y="44699"/>
                        <a:pt x="228" y="44699"/>
                      </a:cubicBezTo>
                      <a:cubicBezTo>
                        <a:pt x="274" y="44699"/>
                        <a:pt x="320" y="44676"/>
                        <a:pt x="342" y="44630"/>
                      </a:cubicBezTo>
                      <a:lnTo>
                        <a:pt x="44669" y="326"/>
                      </a:lnTo>
                      <a:cubicBezTo>
                        <a:pt x="44738" y="258"/>
                        <a:pt x="44738" y="121"/>
                        <a:pt x="44669" y="52"/>
                      </a:cubicBezTo>
                      <a:cubicBezTo>
                        <a:pt x="44635" y="18"/>
                        <a:pt x="44584" y="1"/>
                        <a:pt x="445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20"/>
                <p:cNvSpPr/>
                <p:nvPr/>
              </p:nvSpPr>
              <p:spPr>
                <a:xfrm>
                  <a:off x="5870250" y="381100"/>
                  <a:ext cx="1118475" cy="1117450"/>
                </a:xfrm>
                <a:custGeom>
                  <a:rect b="b" l="l" r="r" t="t"/>
                  <a:pathLst>
                    <a:path extrusionOk="0" h="44698" w="44739">
                      <a:moveTo>
                        <a:pt x="44522" y="0"/>
                      </a:moveTo>
                      <a:cubicBezTo>
                        <a:pt x="44476" y="0"/>
                        <a:pt x="44430" y="17"/>
                        <a:pt x="44396" y="51"/>
                      </a:cubicBezTo>
                      <a:lnTo>
                        <a:pt x="69" y="44378"/>
                      </a:lnTo>
                      <a:cubicBezTo>
                        <a:pt x="1" y="44447"/>
                        <a:pt x="1" y="44561"/>
                        <a:pt x="69" y="44629"/>
                      </a:cubicBezTo>
                      <a:cubicBezTo>
                        <a:pt x="115" y="44675"/>
                        <a:pt x="161" y="44698"/>
                        <a:pt x="206" y="44698"/>
                      </a:cubicBezTo>
                      <a:cubicBezTo>
                        <a:pt x="252" y="44698"/>
                        <a:pt x="298" y="44675"/>
                        <a:pt x="343" y="44629"/>
                      </a:cubicBezTo>
                      <a:lnTo>
                        <a:pt x="44647" y="325"/>
                      </a:lnTo>
                      <a:cubicBezTo>
                        <a:pt x="44738" y="257"/>
                        <a:pt x="44738" y="120"/>
                        <a:pt x="44647" y="51"/>
                      </a:cubicBezTo>
                      <a:cubicBezTo>
                        <a:pt x="44613" y="17"/>
                        <a:pt x="44567" y="0"/>
                        <a:pt x="445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20"/>
                <p:cNvSpPr/>
                <p:nvPr/>
              </p:nvSpPr>
              <p:spPr>
                <a:xfrm>
                  <a:off x="4775775" y="1974875"/>
                  <a:ext cx="2300825" cy="706600"/>
                </a:xfrm>
                <a:custGeom>
                  <a:rect b="b" l="l" r="r" t="t"/>
                  <a:pathLst>
                    <a:path extrusionOk="0" h="28264" w="92033">
                      <a:moveTo>
                        <a:pt x="206" y="0"/>
                      </a:moveTo>
                      <a:cubicBezTo>
                        <a:pt x="155" y="0"/>
                        <a:pt x="104" y="17"/>
                        <a:pt x="69" y="51"/>
                      </a:cubicBezTo>
                      <a:cubicBezTo>
                        <a:pt x="1" y="120"/>
                        <a:pt x="1" y="234"/>
                        <a:pt x="69" y="325"/>
                      </a:cubicBezTo>
                      <a:lnTo>
                        <a:pt x="28007" y="28263"/>
                      </a:lnTo>
                      <a:lnTo>
                        <a:pt x="91850" y="28263"/>
                      </a:lnTo>
                      <a:cubicBezTo>
                        <a:pt x="91941" y="28263"/>
                        <a:pt x="92032" y="28172"/>
                        <a:pt x="92032" y="28058"/>
                      </a:cubicBezTo>
                      <a:cubicBezTo>
                        <a:pt x="92032" y="27967"/>
                        <a:pt x="91941" y="27875"/>
                        <a:pt x="91850" y="27875"/>
                      </a:cubicBezTo>
                      <a:lnTo>
                        <a:pt x="28167" y="27875"/>
                      </a:lnTo>
                      <a:lnTo>
                        <a:pt x="343" y="51"/>
                      </a:lnTo>
                      <a:cubicBezTo>
                        <a:pt x="309" y="17"/>
                        <a:pt x="258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20"/>
                <p:cNvSpPr/>
                <p:nvPr/>
              </p:nvSpPr>
              <p:spPr>
                <a:xfrm>
                  <a:off x="3518100" y="2023500"/>
                  <a:ext cx="149550" cy="93050"/>
                </a:xfrm>
                <a:custGeom>
                  <a:rect b="b" l="l" r="r" t="t"/>
                  <a:pathLst>
                    <a:path extrusionOk="0" h="3722" w="5982">
                      <a:moveTo>
                        <a:pt x="1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20"/>
                <p:cNvSpPr/>
                <p:nvPr/>
              </p:nvSpPr>
              <p:spPr>
                <a:xfrm>
                  <a:off x="3630525" y="2023500"/>
                  <a:ext cx="148950" cy="93050"/>
                </a:xfrm>
                <a:custGeom>
                  <a:rect b="b" l="l" r="r" t="t"/>
                  <a:pathLst>
                    <a:path extrusionOk="0" h="3722" w="5958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0" name="Google Shape;1810;p20"/>
                <p:cNvSpPr/>
                <p:nvPr/>
              </p:nvSpPr>
              <p:spPr>
                <a:xfrm>
                  <a:off x="3742375" y="2023500"/>
                  <a:ext cx="149525" cy="93050"/>
                </a:xfrm>
                <a:custGeom>
                  <a:rect b="b" l="l" r="r" t="t"/>
                  <a:pathLst>
                    <a:path extrusionOk="0" h="3722" w="5981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1" name="Google Shape;1811;p20"/>
                <p:cNvSpPr/>
                <p:nvPr/>
              </p:nvSpPr>
              <p:spPr>
                <a:xfrm>
                  <a:off x="3854775" y="2023500"/>
                  <a:ext cx="148975" cy="93050"/>
                </a:xfrm>
                <a:custGeom>
                  <a:rect b="b" l="l" r="r" t="t"/>
                  <a:pathLst>
                    <a:path extrusionOk="0" h="3722" w="5959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2" name="Google Shape;1812;p20"/>
                <p:cNvSpPr/>
                <p:nvPr/>
              </p:nvSpPr>
              <p:spPr>
                <a:xfrm>
                  <a:off x="3966625" y="2023500"/>
                  <a:ext cx="148950" cy="93050"/>
                </a:xfrm>
                <a:custGeom>
                  <a:rect b="b" l="l" r="r" t="t"/>
                  <a:pathLst>
                    <a:path extrusionOk="0" h="3722" w="5958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3" name="Google Shape;1813;p20"/>
                <p:cNvSpPr/>
                <p:nvPr/>
              </p:nvSpPr>
              <p:spPr>
                <a:xfrm>
                  <a:off x="4078475" y="2023500"/>
                  <a:ext cx="149525" cy="93050"/>
                </a:xfrm>
                <a:custGeom>
                  <a:rect b="b" l="l" r="r" t="t"/>
                  <a:pathLst>
                    <a:path extrusionOk="0" h="3722" w="5981">
                      <a:moveTo>
                        <a:pt x="0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4" name="Google Shape;1814;p20"/>
                <p:cNvSpPr/>
                <p:nvPr/>
              </p:nvSpPr>
              <p:spPr>
                <a:xfrm>
                  <a:off x="4190875" y="2023500"/>
                  <a:ext cx="148975" cy="93050"/>
                </a:xfrm>
                <a:custGeom>
                  <a:rect b="b" l="l" r="r" t="t"/>
                  <a:pathLst>
                    <a:path extrusionOk="0" h="3722" w="5959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5" name="Google Shape;1815;p20"/>
                <p:cNvSpPr/>
                <p:nvPr/>
              </p:nvSpPr>
              <p:spPr>
                <a:xfrm>
                  <a:off x="4302725" y="2023500"/>
                  <a:ext cx="149525" cy="93050"/>
                </a:xfrm>
                <a:custGeom>
                  <a:rect b="b" l="l" r="r" t="t"/>
                  <a:pathLst>
                    <a:path extrusionOk="0" h="3722" w="5981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6" name="Google Shape;1816;p20"/>
                <p:cNvSpPr/>
                <p:nvPr/>
              </p:nvSpPr>
              <p:spPr>
                <a:xfrm>
                  <a:off x="2718075" y="2800150"/>
                  <a:ext cx="276800" cy="172925"/>
                </a:xfrm>
                <a:custGeom>
                  <a:rect b="b" l="l" r="r" t="t"/>
                  <a:pathLst>
                    <a:path extrusionOk="0" h="6917" w="11072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7" name="Google Shape;1817;p20"/>
                <p:cNvSpPr/>
                <p:nvPr/>
              </p:nvSpPr>
              <p:spPr>
                <a:xfrm>
                  <a:off x="2925800" y="28001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0" y="6916"/>
                      </a:lnTo>
                      <a:lnTo>
                        <a:pt x="4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" name="Google Shape;1818;p20"/>
                <p:cNvSpPr/>
                <p:nvPr/>
              </p:nvSpPr>
              <p:spPr>
                <a:xfrm>
                  <a:off x="3133500" y="28001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2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9" name="Google Shape;1819;p20"/>
                <p:cNvSpPr/>
                <p:nvPr/>
              </p:nvSpPr>
              <p:spPr>
                <a:xfrm>
                  <a:off x="3341775" y="2800150"/>
                  <a:ext cx="276800" cy="172925"/>
                </a:xfrm>
                <a:custGeom>
                  <a:rect b="b" l="l" r="r" t="t"/>
                  <a:pathLst>
                    <a:path extrusionOk="0" h="6917" w="11072">
                      <a:moveTo>
                        <a:pt x="1" y="0"/>
                      </a:moveTo>
                      <a:lnTo>
                        <a:pt x="6643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0" name="Google Shape;1820;p20"/>
                <p:cNvSpPr/>
                <p:nvPr/>
              </p:nvSpPr>
              <p:spPr>
                <a:xfrm>
                  <a:off x="3549500" y="28001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1" name="Google Shape;1821;p20"/>
                <p:cNvSpPr/>
                <p:nvPr/>
              </p:nvSpPr>
              <p:spPr>
                <a:xfrm>
                  <a:off x="3757200" y="28001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2" name="Google Shape;1822;p20"/>
                <p:cNvSpPr/>
                <p:nvPr/>
              </p:nvSpPr>
              <p:spPr>
                <a:xfrm>
                  <a:off x="6113925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20"/>
                <p:cNvSpPr/>
                <p:nvPr/>
              </p:nvSpPr>
              <p:spPr>
                <a:xfrm>
                  <a:off x="5906200" y="435450"/>
                  <a:ext cx="276800" cy="172925"/>
                </a:xfrm>
                <a:custGeom>
                  <a:rect b="b" l="l" r="r" t="t"/>
                  <a:pathLst>
                    <a:path extrusionOk="0" h="6917" w="11072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4" name="Google Shape;1824;p20"/>
                <p:cNvSpPr/>
                <p:nvPr/>
              </p:nvSpPr>
              <p:spPr>
                <a:xfrm>
                  <a:off x="5698500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43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5" name="Google Shape;1825;p20"/>
                <p:cNvSpPr/>
                <p:nvPr/>
              </p:nvSpPr>
              <p:spPr>
                <a:xfrm>
                  <a:off x="5490225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6" name="Google Shape;1826;p20"/>
                <p:cNvSpPr/>
                <p:nvPr/>
              </p:nvSpPr>
              <p:spPr>
                <a:xfrm>
                  <a:off x="5282500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7" name="Google Shape;1827;p20"/>
                <p:cNvSpPr/>
                <p:nvPr/>
              </p:nvSpPr>
              <p:spPr>
                <a:xfrm>
                  <a:off x="5074800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8" name="Google Shape;1828;p20"/>
                <p:cNvSpPr/>
                <p:nvPr/>
              </p:nvSpPr>
              <p:spPr>
                <a:xfrm>
                  <a:off x="4867075" y="435450"/>
                  <a:ext cx="276800" cy="172925"/>
                </a:xfrm>
                <a:custGeom>
                  <a:rect b="b" l="l" r="r" t="t"/>
                  <a:pathLst>
                    <a:path extrusionOk="0" h="6917" w="11072">
                      <a:moveTo>
                        <a:pt x="6643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9" name="Google Shape;1829;p20"/>
                <p:cNvSpPr/>
                <p:nvPr/>
              </p:nvSpPr>
              <p:spPr>
                <a:xfrm>
                  <a:off x="4658800" y="435450"/>
                  <a:ext cx="276775" cy="172925"/>
                </a:xfrm>
                <a:custGeom>
                  <a:rect b="b" l="l" r="r" t="t"/>
                  <a:pathLst>
                    <a:path extrusionOk="0" h="6917" w="11071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29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0" name="Google Shape;1830;p20"/>
                <p:cNvSpPr/>
                <p:nvPr/>
              </p:nvSpPr>
              <p:spPr>
                <a:xfrm>
                  <a:off x="4853400" y="927325"/>
                  <a:ext cx="143250" cy="155250"/>
                </a:xfrm>
                <a:custGeom>
                  <a:rect b="b" l="l" r="r" t="t"/>
                  <a:pathLst>
                    <a:path extrusionOk="0" h="6210" w="573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1" name="Google Shape;1831;p20"/>
                <p:cNvSpPr/>
                <p:nvPr/>
              </p:nvSpPr>
              <p:spPr>
                <a:xfrm>
                  <a:off x="4940700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2" name="Google Shape;1832;p20"/>
                <p:cNvSpPr/>
                <p:nvPr/>
              </p:nvSpPr>
              <p:spPr>
                <a:xfrm>
                  <a:off x="5028000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20"/>
                <p:cNvSpPr/>
                <p:nvPr/>
              </p:nvSpPr>
              <p:spPr>
                <a:xfrm>
                  <a:off x="5115300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20"/>
                <p:cNvSpPr/>
                <p:nvPr/>
              </p:nvSpPr>
              <p:spPr>
                <a:xfrm>
                  <a:off x="5202625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0" y="1"/>
                      </a:moveTo>
                      <a:lnTo>
                        <a:pt x="3515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20"/>
                <p:cNvSpPr/>
                <p:nvPr/>
              </p:nvSpPr>
              <p:spPr>
                <a:xfrm>
                  <a:off x="5289925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0" y="1"/>
                      </a:moveTo>
                      <a:lnTo>
                        <a:pt x="3516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20"/>
                <p:cNvSpPr/>
                <p:nvPr/>
              </p:nvSpPr>
              <p:spPr>
                <a:xfrm>
                  <a:off x="5377225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89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20"/>
                <p:cNvSpPr/>
                <p:nvPr/>
              </p:nvSpPr>
              <p:spPr>
                <a:xfrm>
                  <a:off x="5465100" y="927325"/>
                  <a:ext cx="143250" cy="155250"/>
                </a:xfrm>
                <a:custGeom>
                  <a:rect b="b" l="l" r="r" t="t"/>
                  <a:pathLst>
                    <a:path extrusionOk="0" h="6210" w="5730">
                      <a:moveTo>
                        <a:pt x="1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30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20"/>
                <p:cNvSpPr/>
                <p:nvPr/>
              </p:nvSpPr>
              <p:spPr>
                <a:xfrm>
                  <a:off x="5552425" y="927325"/>
                  <a:ext cx="143250" cy="155250"/>
                </a:xfrm>
                <a:custGeom>
                  <a:rect b="b" l="l" r="r" t="t"/>
                  <a:pathLst>
                    <a:path extrusionOk="0" h="6210" w="573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20"/>
                <p:cNvSpPr/>
                <p:nvPr/>
              </p:nvSpPr>
              <p:spPr>
                <a:xfrm>
                  <a:off x="5639725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20"/>
                <p:cNvSpPr/>
                <p:nvPr/>
              </p:nvSpPr>
              <p:spPr>
                <a:xfrm>
                  <a:off x="5727025" y="927325"/>
                  <a:ext cx="143825" cy="155250"/>
                </a:xfrm>
                <a:custGeom>
                  <a:rect b="b" l="l" r="r" t="t"/>
                  <a:pathLst>
                    <a:path extrusionOk="0" h="6210" w="5753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1841" name="Google Shape;1841;p20"/>
              <p:cNvCxnSpPr/>
              <p:nvPr/>
            </p:nvCxnSpPr>
            <p:spPr>
              <a:xfrm>
                <a:off x="7315575" y="705500"/>
                <a:ext cx="19635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842" name="Google Shape;1842;p20"/>
            <p:cNvSpPr/>
            <p:nvPr/>
          </p:nvSpPr>
          <p:spPr>
            <a:xfrm flipH="1">
              <a:off x="6008353" y="-398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3" name="Google Shape;1843;p20"/>
          <p:cNvSpPr txBox="1"/>
          <p:nvPr>
            <p:ph type="title"/>
          </p:nvPr>
        </p:nvSpPr>
        <p:spPr>
          <a:xfrm>
            <a:off x="720000" y="314175"/>
            <a:ext cx="7704000" cy="89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4" name="Google Shape;1844;p20"/>
          <p:cNvSpPr txBox="1"/>
          <p:nvPr>
            <p:ph idx="1" type="subTitle"/>
          </p:nvPr>
        </p:nvSpPr>
        <p:spPr>
          <a:xfrm>
            <a:off x="3488850" y="1978325"/>
            <a:ext cx="2166300" cy="158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45" name="Google Shape;1845;p20"/>
          <p:cNvSpPr txBox="1"/>
          <p:nvPr/>
        </p:nvSpPr>
        <p:spPr>
          <a:xfrm>
            <a:off x="2493000" y="3787200"/>
            <a:ext cx="4158000" cy="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3"/>
          <p:cNvGrpSpPr/>
          <p:nvPr/>
        </p:nvGrpSpPr>
        <p:grpSpPr>
          <a:xfrm>
            <a:off x="-3091593" y="-2017662"/>
            <a:ext cx="7908519" cy="3095522"/>
            <a:chOff x="-3091593" y="-1484262"/>
            <a:chExt cx="7908519" cy="3095522"/>
          </a:xfrm>
        </p:grpSpPr>
        <p:grpSp>
          <p:nvGrpSpPr>
            <p:cNvPr id="173" name="Google Shape;173;p3"/>
            <p:cNvGrpSpPr/>
            <p:nvPr/>
          </p:nvGrpSpPr>
          <p:grpSpPr>
            <a:xfrm>
              <a:off x="-3091593" y="-1484262"/>
              <a:ext cx="7884347" cy="3095522"/>
              <a:chOff x="-3091593" y="-1484262"/>
              <a:chExt cx="7884347" cy="3095522"/>
            </a:xfrm>
          </p:grpSpPr>
          <p:sp>
            <p:nvSpPr>
              <p:cNvPr id="174" name="Google Shape;174;p3"/>
              <p:cNvSpPr/>
              <p:nvPr/>
            </p:nvSpPr>
            <p:spPr>
              <a:xfrm rot="10800000">
                <a:off x="-3091593" y="-453301"/>
                <a:ext cx="5466211" cy="1127132"/>
              </a:xfrm>
              <a:custGeom>
                <a:rect b="b" l="l" r="r" t="t"/>
                <a:pathLst>
                  <a:path extrusionOk="0" h="44419" w="206136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 rot="10800000">
                <a:off x="-2488881" y="58715"/>
                <a:ext cx="6303378" cy="1490426"/>
              </a:xfrm>
              <a:custGeom>
                <a:rect b="b" l="l" r="r" t="t"/>
                <a:pathLst>
                  <a:path extrusionOk="0" h="58736" w="248409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 rot="10800000">
                <a:off x="-2860727" y="-1484262"/>
                <a:ext cx="6393739" cy="1984325"/>
              </a:xfrm>
              <a:custGeom>
                <a:rect b="b" l="l" r="r" t="t"/>
                <a:pathLst>
                  <a:path extrusionOk="0" h="78200" w="25197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 rot="10800000">
                <a:off x="-1953114" y="264887"/>
                <a:ext cx="4762126" cy="1309020"/>
              </a:xfrm>
              <a:custGeom>
                <a:rect b="b" l="l" r="r" t="t"/>
                <a:pathLst>
                  <a:path extrusionOk="0" h="51587" w="18767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 rot="10800000">
                <a:off x="-55114" y="833084"/>
                <a:ext cx="3182685" cy="778175"/>
              </a:xfrm>
              <a:custGeom>
                <a:rect b="b" l="l" r="r" t="t"/>
                <a:pathLst>
                  <a:path extrusionOk="0" h="30667" w="125426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 rot="10800000">
                <a:off x="2654352" y="663960"/>
                <a:ext cx="2054994" cy="401407"/>
              </a:xfrm>
              <a:custGeom>
                <a:rect b="b" l="l" r="r" t="t"/>
                <a:pathLst>
                  <a:path extrusionOk="0" h="15819" w="80985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 rot="10800000">
                <a:off x="3113081" y="264887"/>
                <a:ext cx="1679673" cy="520720"/>
              </a:xfrm>
              <a:custGeom>
                <a:rect b="b" l="l" r="r" t="t"/>
                <a:pathLst>
                  <a:path extrusionOk="0" h="20521" w="66194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 rot="10800000">
                <a:off x="3798841" y="59274"/>
                <a:ext cx="993913" cy="458755"/>
              </a:xfrm>
              <a:custGeom>
                <a:rect b="b" l="l" r="r" t="t"/>
                <a:pathLst>
                  <a:path extrusionOk="0" h="18079" w="39169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 rot="10800000">
                <a:off x="394353" y="672080"/>
                <a:ext cx="136695" cy="136695"/>
              </a:xfrm>
              <a:custGeom>
                <a:rect b="b" l="l" r="r" t="t"/>
                <a:pathLst>
                  <a:path extrusionOk="0" h="5387" w="5387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 rot="10800000">
                <a:off x="418079" y="695805"/>
                <a:ext cx="88660" cy="89244"/>
              </a:xfrm>
              <a:custGeom>
                <a:rect b="b" l="l" r="r" t="t"/>
                <a:pathLst>
                  <a:path extrusionOk="0" h="3517" w="3494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 rot="10800000">
                <a:off x="2364747" y="600243"/>
                <a:ext cx="136721" cy="136721"/>
              </a:xfrm>
              <a:custGeom>
                <a:rect b="b" l="l" r="r" t="t"/>
                <a:pathLst>
                  <a:path extrusionOk="0" h="5388" w="5388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 rot="10800000">
                <a:off x="2389082" y="623994"/>
                <a:ext cx="88635" cy="89219"/>
              </a:xfrm>
              <a:custGeom>
                <a:rect b="b" l="l" r="r" t="t"/>
                <a:pathLst>
                  <a:path extrusionOk="0" h="3516" w="3493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 rot="10800000">
                <a:off x="3119450" y="794286"/>
                <a:ext cx="96171" cy="96171"/>
              </a:xfrm>
              <a:custGeom>
                <a:rect b="b" l="l" r="r" t="t"/>
                <a:pathLst>
                  <a:path extrusionOk="0" h="3790" w="379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 rot="10800000">
                <a:off x="3137391" y="812226"/>
                <a:ext cx="60849" cy="60849"/>
              </a:xfrm>
              <a:custGeom>
                <a:rect b="b" l="l" r="r" t="t"/>
                <a:pathLst>
                  <a:path extrusionOk="0" h="2398" w="2398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 rot="10800000">
                <a:off x="1773992" y="614732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 rot="10800000">
                <a:off x="1389967" y="30321"/>
                <a:ext cx="66051" cy="66051"/>
              </a:xfrm>
              <a:custGeom>
                <a:rect b="b" l="l" r="r" t="t"/>
                <a:pathLst>
                  <a:path extrusionOk="0" h="2603" w="2603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 rot="10800000">
                <a:off x="1117185" y="222029"/>
                <a:ext cx="145982" cy="146566"/>
              </a:xfrm>
              <a:custGeom>
                <a:rect b="b" l="l" r="r" t="t"/>
                <a:pathLst>
                  <a:path extrusionOk="0" h="5776" w="5753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 rot="10800000">
                <a:off x="1142662" y="248089"/>
                <a:ext cx="95004" cy="94446"/>
              </a:xfrm>
              <a:custGeom>
                <a:rect b="b" l="l" r="r" t="t"/>
                <a:pathLst>
                  <a:path extrusionOk="0" h="3722" w="3744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10800000">
                <a:off x="2750498" y="215660"/>
                <a:ext cx="107742" cy="107768"/>
              </a:xfrm>
              <a:custGeom>
                <a:rect b="b" l="l" r="r" t="t"/>
                <a:pathLst>
                  <a:path extrusionOk="0" h="4247" w="4246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 rot="10800000">
                <a:off x="3063828" y="21566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 rot="10800000">
                <a:off x="3750755" y="10630"/>
                <a:ext cx="107768" cy="107768"/>
              </a:xfrm>
              <a:custGeom>
                <a:rect b="b" l="l" r="r" t="t"/>
                <a:pathLst>
                  <a:path extrusionOk="0" h="4247" w="4247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 rot="10800000">
                <a:off x="4206008" y="458930"/>
                <a:ext cx="107742" cy="107742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 rot="10800000">
                <a:off x="1527829" y="631531"/>
                <a:ext cx="73588" cy="74146"/>
              </a:xfrm>
              <a:custGeom>
                <a:rect b="b" l="l" r="r" t="t"/>
                <a:pathLst>
                  <a:path extrusionOk="0" h="2922" w="290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 rot="10800000">
                <a:off x="3486068" y="453144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 rot="10800000">
                <a:off x="-539320" y="1055496"/>
                <a:ext cx="3040788" cy="9871"/>
              </a:xfrm>
              <a:custGeom>
                <a:rect b="b" l="l" r="r" t="t"/>
                <a:pathLst>
                  <a:path extrusionOk="0" h="389" w="119834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 rot="10800000">
                <a:off x="2486953" y="1023650"/>
                <a:ext cx="74171" cy="74146"/>
              </a:xfrm>
              <a:custGeom>
                <a:rect b="b" l="l" r="r" t="t"/>
                <a:pathLst>
                  <a:path extrusionOk="0" h="2922" w="2923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 rot="10800000">
                <a:off x="-192368" y="1292955"/>
                <a:ext cx="280927" cy="175519"/>
              </a:xfrm>
              <a:custGeom>
                <a:rect b="b" l="l" r="r" t="t"/>
                <a:pathLst>
                  <a:path extrusionOk="0" h="6917" w="11071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1" name="Google Shape;201;p3"/>
            <p:cNvSpPr/>
            <p:nvPr/>
          </p:nvSpPr>
          <p:spPr>
            <a:xfrm rot="10800000">
              <a:off x="4766122" y="487397"/>
              <a:ext cx="50803" cy="50803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3"/>
          <p:cNvGrpSpPr/>
          <p:nvPr/>
        </p:nvGrpSpPr>
        <p:grpSpPr>
          <a:xfrm>
            <a:off x="296418" y="4572778"/>
            <a:ext cx="2668622" cy="250644"/>
            <a:chOff x="5926468" y="4708190"/>
            <a:chExt cx="2668622" cy="250644"/>
          </a:xfrm>
        </p:grpSpPr>
        <p:sp>
          <p:nvSpPr>
            <p:cNvPr id="203" name="Google Shape;203;p3"/>
            <p:cNvSpPr/>
            <p:nvPr/>
          </p:nvSpPr>
          <p:spPr>
            <a:xfrm>
              <a:off x="59264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60898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625055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641112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657181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6732497" y="4708190"/>
              <a:ext cx="89958" cy="250644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689578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705647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721715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737784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7541134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770181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786250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802307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18647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834716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850784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3"/>
          <p:cNvSpPr txBox="1"/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1" name="Google Shape;221;p3"/>
          <p:cNvSpPr txBox="1"/>
          <p:nvPr>
            <p:ph idx="1" type="subTitle"/>
          </p:nvPr>
        </p:nvSpPr>
        <p:spPr>
          <a:xfrm>
            <a:off x="720000" y="2616563"/>
            <a:ext cx="3509700" cy="138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22" name="Google Shape;222;p3"/>
          <p:cNvSpPr/>
          <p:nvPr/>
        </p:nvSpPr>
        <p:spPr>
          <a:xfrm>
            <a:off x="4410200" y="570713"/>
            <a:ext cx="4659902" cy="4002069"/>
          </a:xfrm>
          <a:custGeom>
            <a:rect b="b" l="l" r="r" t="t"/>
            <a:pathLst>
              <a:path extrusionOk="0" fill="none" h="7219" w="7244">
                <a:moveTo>
                  <a:pt x="0" y="0"/>
                </a:moveTo>
                <a:lnTo>
                  <a:pt x="7243" y="0"/>
                </a:lnTo>
                <a:lnTo>
                  <a:pt x="7243" y="7218"/>
                </a:lnTo>
                <a:lnTo>
                  <a:pt x="0" y="7218"/>
                </a:lnTo>
                <a:close/>
              </a:path>
            </a:pathLst>
          </a:custGeom>
          <a:noFill/>
          <a:ln cap="rnd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7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"/>
          <p:cNvGrpSpPr/>
          <p:nvPr/>
        </p:nvGrpSpPr>
        <p:grpSpPr>
          <a:xfrm>
            <a:off x="-566246" y="-831315"/>
            <a:ext cx="8377976" cy="1614718"/>
            <a:chOff x="-566246" y="-831315"/>
            <a:chExt cx="8377976" cy="1614718"/>
          </a:xfrm>
        </p:grpSpPr>
        <p:sp>
          <p:nvSpPr>
            <p:cNvPr id="225" name="Google Shape;225;p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" name="Google Shape;254;p4"/>
          <p:cNvGrpSpPr/>
          <p:nvPr/>
        </p:nvGrpSpPr>
        <p:grpSpPr>
          <a:xfrm>
            <a:off x="5926468" y="4708190"/>
            <a:ext cx="2668622" cy="250644"/>
            <a:chOff x="5926468" y="4708190"/>
            <a:chExt cx="2668622" cy="250644"/>
          </a:xfrm>
        </p:grpSpPr>
        <p:sp>
          <p:nvSpPr>
            <p:cNvPr id="255" name="Google Shape;255;p4"/>
            <p:cNvSpPr/>
            <p:nvPr/>
          </p:nvSpPr>
          <p:spPr>
            <a:xfrm>
              <a:off x="59264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08986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25055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641112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657181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6732497" y="4708190"/>
              <a:ext cx="89958" cy="250644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89578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705647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721715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7377842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7541134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770181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786250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802307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8186479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8347163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8507848" y="4708190"/>
              <a:ext cx="87242" cy="250644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2" name="Google Shape;272;p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p4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200"/>
            </a:lvl1pPr>
            <a:lvl2pPr indent="-330200" lvl="1" marL="9144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5"/>
          <p:cNvGrpSpPr/>
          <p:nvPr/>
        </p:nvGrpSpPr>
        <p:grpSpPr>
          <a:xfrm flipH="1">
            <a:off x="-741540" y="-2483486"/>
            <a:ext cx="7884219" cy="3433770"/>
            <a:chOff x="24125" y="294775"/>
            <a:chExt cx="7767703" cy="3383025"/>
          </a:xfrm>
        </p:grpSpPr>
        <p:sp>
          <p:nvSpPr>
            <p:cNvPr id="276" name="Google Shape;276;p5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5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371" name="Google Shape;371;p5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2" name="Google Shape;392;p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3" name="Google Shape;393;p5"/>
          <p:cNvSpPr txBox="1"/>
          <p:nvPr>
            <p:ph idx="1" type="subTitle"/>
          </p:nvPr>
        </p:nvSpPr>
        <p:spPr>
          <a:xfrm>
            <a:off x="1216375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4" name="Google Shape;394;p5"/>
          <p:cNvSpPr txBox="1"/>
          <p:nvPr>
            <p:ph idx="2" type="subTitle"/>
          </p:nvPr>
        </p:nvSpPr>
        <p:spPr>
          <a:xfrm>
            <a:off x="5234100" y="3517675"/>
            <a:ext cx="2693700" cy="105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5" name="Google Shape;395;p5"/>
          <p:cNvSpPr txBox="1"/>
          <p:nvPr>
            <p:ph idx="3" type="title"/>
          </p:nvPr>
        </p:nvSpPr>
        <p:spPr>
          <a:xfrm>
            <a:off x="121635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6" name="Google Shape;396;p5"/>
          <p:cNvSpPr txBox="1"/>
          <p:nvPr>
            <p:ph idx="4" type="title"/>
          </p:nvPr>
        </p:nvSpPr>
        <p:spPr>
          <a:xfrm>
            <a:off x="5234100" y="2984775"/>
            <a:ext cx="2693700" cy="35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6"/>
          <p:cNvGrpSpPr/>
          <p:nvPr/>
        </p:nvGrpSpPr>
        <p:grpSpPr>
          <a:xfrm>
            <a:off x="3139285" y="-1283134"/>
            <a:ext cx="7944547" cy="2608119"/>
            <a:chOff x="3748885" y="-758409"/>
            <a:chExt cx="7944547" cy="2608119"/>
          </a:xfrm>
        </p:grpSpPr>
        <p:sp>
          <p:nvSpPr>
            <p:cNvPr id="399" name="Google Shape;399;p6"/>
            <p:cNvSpPr/>
            <p:nvPr/>
          </p:nvSpPr>
          <p:spPr>
            <a:xfrm>
              <a:off x="6227221" y="-646632"/>
              <a:ext cx="5466211" cy="1127132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5068827" y="-472864"/>
              <a:ext cx="6393739" cy="1984325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5440673" y="120784"/>
              <a:ext cx="6252400" cy="1112085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735806" y="252861"/>
              <a:ext cx="6722117" cy="1533132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809085" y="-758409"/>
              <a:ext cx="1679673" cy="520720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09085" y="-49083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9826894" y="1712989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9850645" y="1736740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592628" y="81402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34893" y="789187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6100372" y="-709765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6124123" y="-686014"/>
              <a:ext cx="88635" cy="89219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6720105" y="-695276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327898" y="421401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136748" y="1466826"/>
              <a:ext cx="70695" cy="70695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01890" y="1192877"/>
              <a:ext cx="70695" cy="70111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411092" y="536655"/>
              <a:ext cx="141922" cy="141339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9285340" y="1156972"/>
              <a:ext cx="141922" cy="141922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7145822" y="-69174"/>
              <a:ext cx="66051" cy="66051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338672" y="-341397"/>
              <a:ext cx="145982" cy="146566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364174" y="-315336"/>
              <a:ext cx="95004" cy="94446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743599" y="-296229"/>
              <a:ext cx="107742" cy="107768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30243" y="-29622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743317" y="-9119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4288089" y="-539474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7000423" y="-678478"/>
              <a:ext cx="73588" cy="74146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041600" y="-500092"/>
              <a:ext cx="74171" cy="7414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632010" y="121240"/>
              <a:ext cx="2335337" cy="717199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7355470" y="170595"/>
              <a:ext cx="151793" cy="94446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469581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7583109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7697195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810723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7924251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8038337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8151864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543445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6754286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96510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7176500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738734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7598157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748885" y="-19798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708100" y="215949"/>
              <a:ext cx="69046" cy="69077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6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44" name="Google Shape;444;p6"/>
          <p:cNvGrpSpPr/>
          <p:nvPr/>
        </p:nvGrpSpPr>
        <p:grpSpPr>
          <a:xfrm flipH="1">
            <a:off x="-1056675" y="3555950"/>
            <a:ext cx="1552150" cy="3475150"/>
            <a:chOff x="327125" y="2375600"/>
            <a:chExt cx="1552150" cy="3475150"/>
          </a:xfrm>
        </p:grpSpPr>
        <p:sp>
          <p:nvSpPr>
            <p:cNvPr id="445" name="Google Shape;445;p6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861250" y="3692600"/>
              <a:ext cx="445675" cy="1618350"/>
            </a:xfrm>
            <a:custGeom>
              <a:rect b="b" l="l" r="r" t="t"/>
              <a:pathLst>
                <a:path extrusionOk="0" fill="none" h="64734" w="17827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841275" y="3673200"/>
              <a:ext cx="39975" cy="40550"/>
            </a:xfrm>
            <a:custGeom>
              <a:rect b="b" l="l" r="r" t="t"/>
              <a:pathLst>
                <a:path extrusionOk="0" h="1622" w="1599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969100" y="4182200"/>
              <a:ext cx="174625" cy="556975"/>
            </a:xfrm>
            <a:custGeom>
              <a:rect b="b" l="l" r="r" t="t"/>
              <a:pathLst>
                <a:path extrusionOk="0" fill="none" h="22279" w="6985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3725" y="4163375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393075" y="4882950"/>
              <a:ext cx="25" cy="428000"/>
            </a:xfrm>
            <a:custGeom>
              <a:rect b="b" l="l" r="r" t="t"/>
              <a:pathLst>
                <a:path extrusionOk="0" fill="none" h="17120" w="1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373100" y="486412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714900" y="4922900"/>
              <a:ext cx="164375" cy="388050"/>
            </a:xfrm>
            <a:custGeom>
              <a:rect b="b" l="l" r="r" t="t"/>
              <a:pathLst>
                <a:path extrusionOk="0" fill="none" h="15522" w="6575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693800" y="4903475"/>
              <a:ext cx="43950" cy="40275"/>
            </a:xfrm>
            <a:custGeom>
              <a:rect b="b" l="l" r="r" t="t"/>
              <a:pathLst>
                <a:path extrusionOk="0" h="1611" w="1758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7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68" name="Google Shape;468;p7"/>
            <p:cNvSpPr/>
            <p:nvPr/>
          </p:nvSpPr>
          <p:spPr>
            <a:xfrm>
              <a:off x="4309150" y="3948375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289175" y="3929550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0" name="Google Shape;470;p7"/>
          <p:cNvSpPr txBox="1"/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71" name="Google Shape;471;p7"/>
          <p:cNvSpPr txBox="1"/>
          <p:nvPr>
            <p:ph idx="1" type="subTitle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72" name="Google Shape;472;p7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73" name="Google Shape;473;p7"/>
            <p:cNvSpPr/>
            <p:nvPr/>
          </p:nvSpPr>
          <p:spPr>
            <a:xfrm>
              <a:off x="1487148" y="1877758"/>
              <a:ext cx="1854040" cy="1854040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344890" y="1735501"/>
              <a:ext cx="2145981" cy="2138575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14412" y="3017876"/>
              <a:ext cx="230477" cy="296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44037" y="2439021"/>
              <a:ext cx="200852" cy="296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32650" y="2025910"/>
              <a:ext cx="312240" cy="296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79" name="Google Shape;479;p7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cap="flat" cmpd="sng" w="13125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7"/>
          <p:cNvGrpSpPr/>
          <p:nvPr/>
        </p:nvGrpSpPr>
        <p:grpSpPr>
          <a:xfrm>
            <a:off x="913631" y="-758409"/>
            <a:ext cx="10779802" cy="2852929"/>
            <a:chOff x="913631" y="-758409"/>
            <a:chExt cx="10779802" cy="2852929"/>
          </a:xfrm>
        </p:grpSpPr>
        <p:sp>
          <p:nvSpPr>
            <p:cNvPr id="484" name="Google Shape;484;p7"/>
            <p:cNvSpPr/>
            <p:nvPr/>
          </p:nvSpPr>
          <p:spPr>
            <a:xfrm>
              <a:off x="6227221" y="-646632"/>
              <a:ext cx="5466211" cy="1127132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068827" y="-472864"/>
              <a:ext cx="6393739" cy="1984325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5440673" y="120784"/>
              <a:ext cx="6252400" cy="1112085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735806" y="252861"/>
              <a:ext cx="6722117" cy="1533132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886708" y="343196"/>
              <a:ext cx="3461835" cy="538686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809085" y="-758409"/>
              <a:ext cx="1679673" cy="520720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809085" y="-49083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826894" y="1712989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9850645" y="1736740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8592628" y="81402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0934893" y="789187"/>
              <a:ext cx="89218" cy="8863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7339839" y="740517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7363590" y="764268"/>
              <a:ext cx="89218" cy="89219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100372" y="-709765"/>
              <a:ext cx="136721" cy="136721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124123" y="-686014"/>
              <a:ext cx="88635" cy="89219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720105" y="-695276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327898" y="421401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0136748" y="1466826"/>
              <a:ext cx="70695" cy="70695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601890" y="1192877"/>
              <a:ext cx="70695" cy="70111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7411092" y="536655"/>
              <a:ext cx="141922" cy="141339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9285340" y="1156972"/>
              <a:ext cx="141922" cy="141922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7145822" y="-69174"/>
              <a:ext cx="66051" cy="66051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7338672" y="-341397"/>
              <a:ext cx="145982" cy="146566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7364174" y="-315336"/>
              <a:ext cx="95004" cy="94446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43599" y="-296229"/>
              <a:ext cx="107742" cy="107768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30243" y="-29622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743317" y="-91199"/>
              <a:ext cx="107768" cy="107768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288089" y="-539474"/>
              <a:ext cx="107742" cy="107742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000423" y="-678478"/>
              <a:ext cx="73588" cy="74146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1600" y="-500092"/>
              <a:ext cx="74171" cy="74146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632010" y="121240"/>
              <a:ext cx="2335337" cy="717199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7355470" y="170595"/>
              <a:ext cx="151793" cy="94446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7469581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7583109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7697195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810723" y="170595"/>
              <a:ext cx="151184" cy="94446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7924251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8038337" y="170595"/>
              <a:ext cx="151210" cy="94446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151864" y="170595"/>
              <a:ext cx="151768" cy="94446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43445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754286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96510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7176500" y="958895"/>
              <a:ext cx="280952" cy="175519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7387341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7598157" y="958895"/>
              <a:ext cx="280927" cy="175519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9" name="Google Shape;529;p7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530" name="Google Shape;530;p7"/>
            <p:cNvSpPr/>
            <p:nvPr/>
          </p:nvSpPr>
          <p:spPr>
            <a:xfrm>
              <a:off x="3748885" y="-197980"/>
              <a:ext cx="993913" cy="45875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08100" y="215949"/>
              <a:ext cx="69046" cy="69077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32" name="Google Shape;532;p7"/>
            <p:cNvGrpSpPr/>
            <p:nvPr/>
          </p:nvGrpSpPr>
          <p:grpSpPr>
            <a:xfrm flipH="1" rot="-5400000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33" name="Google Shape;533;p7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rect b="b" l="l" r="r" t="t"/>
                <a:pathLst>
                  <a:path extrusionOk="0" h="23214" w="61196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rect b="b" l="l" r="r" t="t"/>
                <a:pathLst>
                  <a:path extrusionOk="0" h="4246" w="4246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35" name="Google Shape;535;p7"/>
          <p:cNvSpPr/>
          <p:nvPr/>
        </p:nvSpPr>
        <p:spPr>
          <a:xfrm flipH="1" rot="10800000">
            <a:off x="-3890200" y="6349394"/>
            <a:ext cx="74171" cy="74146"/>
          </a:xfrm>
          <a:custGeom>
            <a:rect b="b" l="l" r="r" t="t"/>
            <a:pathLst>
              <a:path extrusionOk="0" h="2922" w="2923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37" name="Google Shape;537;p7"/>
            <p:cNvSpPr/>
            <p:nvPr/>
          </p:nvSpPr>
          <p:spPr>
            <a:xfrm>
              <a:off x="3690957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839318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984595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132955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278232" y="4568872"/>
              <a:ext cx="148483" cy="290677"/>
            </a:xfrm>
            <a:custGeom>
              <a:rect b="b" l="l" r="r" t="t"/>
              <a:pathLst>
                <a:path extrusionOk="0" fill="none" h="2357" w="1204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426592" y="4568872"/>
              <a:ext cx="145400" cy="290677"/>
            </a:xfrm>
            <a:custGeom>
              <a:rect b="b" l="l" r="r" t="t"/>
              <a:pathLst>
                <a:path extrusionOk="0" fill="none" h="2357" w="1179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cap="flat" cmpd="sng" w="19050">
              <a:solidFill>
                <a:schemeClr val="accent5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8"/>
          <p:cNvSpPr/>
          <p:nvPr/>
        </p:nvSpPr>
        <p:spPr>
          <a:xfrm>
            <a:off x="905550" y="1320600"/>
            <a:ext cx="7332900" cy="25023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8"/>
          <p:cNvSpPr txBox="1"/>
          <p:nvPr>
            <p:ph type="title"/>
          </p:nvPr>
        </p:nvSpPr>
        <p:spPr>
          <a:xfrm>
            <a:off x="1763250" y="1849800"/>
            <a:ext cx="5617500" cy="1443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9"/>
          <p:cNvGrpSpPr/>
          <p:nvPr/>
        </p:nvGrpSpPr>
        <p:grpSpPr>
          <a:xfrm flipH="1">
            <a:off x="-271725" y="-1955550"/>
            <a:ext cx="7767703" cy="3383025"/>
            <a:chOff x="24125" y="294775"/>
            <a:chExt cx="7767703" cy="3383025"/>
          </a:xfrm>
        </p:grpSpPr>
        <p:sp>
          <p:nvSpPr>
            <p:cNvPr id="548" name="Google Shape;548;p9"/>
            <p:cNvSpPr/>
            <p:nvPr/>
          </p:nvSpPr>
          <p:spPr>
            <a:xfrm>
              <a:off x="1686375" y="607200"/>
              <a:ext cx="142125" cy="129550"/>
            </a:xfrm>
            <a:custGeom>
              <a:rect b="b" l="l" r="r" t="t"/>
              <a:pathLst>
                <a:path extrusionOk="0" h="5182" w="5685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9"/>
            <p:cNvSpPr/>
            <p:nvPr/>
          </p:nvSpPr>
          <p:spPr>
            <a:xfrm>
              <a:off x="66098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9"/>
            <p:cNvSpPr/>
            <p:nvPr/>
          </p:nvSpPr>
          <p:spPr>
            <a:xfrm>
              <a:off x="67216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9"/>
            <p:cNvSpPr/>
            <p:nvPr/>
          </p:nvSpPr>
          <p:spPr>
            <a:xfrm>
              <a:off x="68340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9"/>
            <p:cNvSpPr/>
            <p:nvPr/>
          </p:nvSpPr>
          <p:spPr>
            <a:xfrm>
              <a:off x="6945900" y="3191600"/>
              <a:ext cx="148950" cy="93025"/>
            </a:xfrm>
            <a:custGeom>
              <a:rect b="b" l="l" r="r" t="t"/>
              <a:pathLst>
                <a:path extrusionOk="0" h="3721" w="5958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9"/>
            <p:cNvSpPr/>
            <p:nvPr/>
          </p:nvSpPr>
          <p:spPr>
            <a:xfrm>
              <a:off x="705775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9"/>
            <p:cNvSpPr/>
            <p:nvPr/>
          </p:nvSpPr>
          <p:spPr>
            <a:xfrm>
              <a:off x="7170150" y="3191600"/>
              <a:ext cx="148975" cy="93025"/>
            </a:xfrm>
            <a:custGeom>
              <a:rect b="b" l="l" r="r" t="t"/>
              <a:pathLst>
                <a:path extrusionOk="0" h="3721" w="5959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9"/>
            <p:cNvSpPr/>
            <p:nvPr/>
          </p:nvSpPr>
          <p:spPr>
            <a:xfrm>
              <a:off x="7282000" y="3191600"/>
              <a:ext cx="149525" cy="93025"/>
            </a:xfrm>
            <a:custGeom>
              <a:rect b="b" l="l" r="r" t="t"/>
              <a:pathLst>
                <a:path extrusionOk="0" h="3721" w="5981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406525" y="1218350"/>
              <a:ext cx="5385303" cy="1110475"/>
            </a:xfrm>
            <a:custGeom>
              <a:rect b="b" l="l" r="r" t="t"/>
              <a:pathLst>
                <a:path extrusionOk="0" h="44419" w="206136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987925" y="355975"/>
              <a:ext cx="6210225" cy="1468400"/>
            </a:xfrm>
            <a:custGeom>
              <a:rect b="b" l="l" r="r" t="t"/>
              <a:pathLst>
                <a:path extrusionOk="0" h="58736" w="248409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1265250" y="1389550"/>
              <a:ext cx="6299250" cy="1955000"/>
            </a:xfrm>
            <a:custGeom>
              <a:rect b="b" l="l" r="r" t="t"/>
              <a:pathLst>
                <a:path extrusionOk="0" h="78200" w="25197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631600" y="1974425"/>
              <a:ext cx="6160000" cy="1095650"/>
            </a:xfrm>
            <a:custGeom>
              <a:rect b="b" l="l" r="r" t="t"/>
              <a:pathLst>
                <a:path extrusionOk="0" h="43826" w="24640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978550" y="331575"/>
              <a:ext cx="4691750" cy="1289675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937150" y="2104550"/>
              <a:ext cx="6622775" cy="1510475"/>
            </a:xfrm>
            <a:custGeom>
              <a:rect b="b" l="l" r="r" t="t"/>
              <a:pathLst>
                <a:path extrusionOk="0" h="60419" w="264911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664700" y="294775"/>
              <a:ext cx="3135650" cy="766675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100600" y="2193550"/>
              <a:ext cx="3410675" cy="530725"/>
            </a:xfrm>
            <a:custGeom>
              <a:rect b="b" l="l" r="r" t="t"/>
              <a:pathLst>
                <a:path extrusionOk="0" h="21229" w="136427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106300" y="832600"/>
              <a:ext cx="2024625" cy="395475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24125" y="1108225"/>
              <a:ext cx="1654850" cy="513025"/>
            </a:xfrm>
            <a:custGeom>
              <a:rect b="b" l="l" r="r" t="t"/>
              <a:pathLst>
                <a:path extrusionOk="0" h="20521" w="66194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24125" y="1371850"/>
              <a:ext cx="979225" cy="451975"/>
            </a:xfrm>
            <a:custGeom>
              <a:rect b="b" l="l" r="r" t="t"/>
              <a:pathLst>
                <a:path extrusionOk="0" h="18079" w="39169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5585500" y="1408375"/>
              <a:ext cx="1529900" cy="580350"/>
            </a:xfrm>
            <a:custGeom>
              <a:rect b="b" l="l" r="r" t="t"/>
              <a:pathLst>
                <a:path extrusionOk="0" h="23214" w="61196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5953000" y="35431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5976400" y="356650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5421175" y="22563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5444575" y="22797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5459400" y="1912225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482800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4736975" y="1935625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7044625" y="2632950"/>
              <a:ext cx="87900" cy="87325"/>
            </a:xfrm>
            <a:custGeom>
              <a:rect b="b" l="l" r="r" t="t"/>
              <a:pathLst>
                <a:path extrusionOk="0" h="3493" w="3516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4222850" y="1085400"/>
              <a:ext cx="134675" cy="134675"/>
            </a:xfrm>
            <a:custGeom>
              <a:rect b="b" l="l" r="r" t="t"/>
              <a:pathLst>
                <a:path extrusionOk="0" h="5387" w="5387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4246800" y="1108775"/>
              <a:ext cx="87350" cy="87925"/>
            </a:xfrm>
            <a:custGeom>
              <a:rect b="b" l="l" r="r" t="t"/>
              <a:pathLst>
                <a:path extrusionOk="0" h="3517" w="3494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3502700" y="258500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3526100" y="2608400"/>
              <a:ext cx="87900" cy="87900"/>
            </a:xfrm>
            <a:custGeom>
              <a:rect b="b" l="l" r="r" t="t"/>
              <a:pathLst>
                <a:path extrusionOk="0" h="3516" w="3516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2281550" y="1156150"/>
              <a:ext cx="134700" cy="134700"/>
            </a:xfrm>
            <a:custGeom>
              <a:rect b="b" l="l" r="r" t="t"/>
              <a:pathLst>
                <a:path extrusionOk="0" h="5388" w="5388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2304950" y="1179550"/>
              <a:ext cx="87325" cy="87900"/>
            </a:xfrm>
            <a:custGeom>
              <a:rect b="b" l="l" r="r" t="t"/>
              <a:pathLst>
                <a:path extrusionOk="0" h="3516" w="3493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1577950" y="1004925"/>
              <a:ext cx="94750" cy="94750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1595075" y="1022050"/>
              <a:ext cx="59950" cy="59950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2892125" y="11704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7004675" y="136615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6446600" y="2270600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6258275" y="3300575"/>
              <a:ext cx="69650" cy="69650"/>
            </a:xfrm>
            <a:custGeom>
              <a:rect b="b" l="l" r="r" t="t"/>
              <a:pathLst>
                <a:path extrusionOk="0" h="2786" w="2786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9"/>
            <p:cNvSpPr/>
            <p:nvPr/>
          </p:nvSpPr>
          <p:spPr>
            <a:xfrm>
              <a:off x="4746100" y="3030675"/>
              <a:ext cx="69650" cy="69075"/>
            </a:xfrm>
            <a:custGeom>
              <a:rect b="b" l="l" r="r" t="t"/>
              <a:pathLst>
                <a:path extrusionOk="0" h="2763" w="2786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9"/>
            <p:cNvSpPr/>
            <p:nvPr/>
          </p:nvSpPr>
          <p:spPr>
            <a:xfrm>
              <a:off x="5111875" y="1378700"/>
              <a:ext cx="106175" cy="106150"/>
            </a:xfrm>
            <a:custGeom>
              <a:rect b="b" l="l" r="r" t="t"/>
              <a:pathLst>
                <a:path extrusionOk="0" h="4246" w="4247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5692225" y="1404950"/>
              <a:ext cx="75350" cy="74775"/>
            </a:xfrm>
            <a:custGeom>
              <a:rect b="b" l="l" r="r" t="t"/>
              <a:pathLst>
                <a:path extrusionOk="0" h="2991" w="3014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5821750" y="1469425"/>
              <a:ext cx="79350" cy="79350"/>
            </a:xfrm>
            <a:custGeom>
              <a:rect b="b" l="l" r="r" t="t"/>
              <a:pathLst>
                <a:path extrusionOk="0" h="3174" w="3174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3572900" y="2384150"/>
              <a:ext cx="139825" cy="139250"/>
            </a:xfrm>
            <a:custGeom>
              <a:rect b="b" l="l" r="r" t="t"/>
              <a:pathLst>
                <a:path extrusionOk="0" h="5570" w="5593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5419450" y="2995300"/>
              <a:ext cx="139825" cy="139825"/>
            </a:xfrm>
            <a:custGeom>
              <a:rect b="b" l="l" r="r" t="t"/>
              <a:pathLst>
                <a:path extrusionOk="0" h="5593" w="5593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3311550" y="1787275"/>
              <a:ext cx="65075" cy="65075"/>
            </a:xfrm>
            <a:custGeom>
              <a:rect b="b" l="l" r="r" t="t"/>
              <a:pathLst>
                <a:path extrusionOk="0" h="2603" w="2603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3501550" y="1519075"/>
              <a:ext cx="143825" cy="144400"/>
            </a:xfrm>
            <a:custGeom>
              <a:rect b="b" l="l" r="r" t="t"/>
              <a:pathLst>
                <a:path extrusionOk="0" h="5776" w="5753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3526675" y="1544750"/>
              <a:ext cx="93600" cy="93050"/>
            </a:xfrm>
            <a:custGeom>
              <a:rect b="b" l="l" r="r" t="t"/>
              <a:pathLst>
                <a:path extrusionOk="0" h="3722" w="3744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1930050" y="1563575"/>
              <a:ext cx="106150" cy="106175"/>
            </a:xfrm>
            <a:custGeom>
              <a:rect b="b" l="l" r="r" t="t"/>
              <a:pathLst>
                <a:path extrusionOk="0" h="4247" w="4246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621325" y="1563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944550" y="1765575"/>
              <a:ext cx="106175" cy="106175"/>
            </a:xfrm>
            <a:custGeom>
              <a:rect b="b" l="l" r="r" t="t"/>
              <a:pathLst>
                <a:path extrusionOk="0" h="4247" w="4247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496050" y="1323925"/>
              <a:ext cx="106150" cy="106150"/>
            </a:xfrm>
            <a:custGeom>
              <a:rect b="b" l="l" r="r" t="t"/>
              <a:pathLst>
                <a:path extrusionOk="0" h="4246" w="4246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3168300" y="1186975"/>
              <a:ext cx="72500" cy="73050"/>
            </a:xfrm>
            <a:custGeom>
              <a:rect b="b" l="l" r="r" t="t"/>
              <a:pathLst>
                <a:path extrusionOk="0" h="2922" w="290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1238425" y="1362725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2281550" y="832600"/>
              <a:ext cx="2995850" cy="9725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2222775" y="800650"/>
              <a:ext cx="73075" cy="73050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5235725" y="800650"/>
              <a:ext cx="73050" cy="73050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5732175" y="319450"/>
              <a:ext cx="1118450" cy="1117475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5870250" y="381100"/>
              <a:ext cx="1118475" cy="1117450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4775775" y="1974875"/>
              <a:ext cx="2300825" cy="706600"/>
            </a:xfrm>
            <a:custGeom>
              <a:rect b="b" l="l" r="r" t="t"/>
              <a:pathLst>
                <a:path extrusionOk="0" h="28264" w="92033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3518100" y="2023500"/>
              <a:ext cx="149550" cy="93050"/>
            </a:xfrm>
            <a:custGeom>
              <a:rect b="b" l="l" r="r" t="t"/>
              <a:pathLst>
                <a:path extrusionOk="0" h="3722" w="5982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36305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7423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8547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966625" y="2023500"/>
              <a:ext cx="148950" cy="93050"/>
            </a:xfrm>
            <a:custGeom>
              <a:rect b="b" l="l" r="r" t="t"/>
              <a:pathLst>
                <a:path extrusionOk="0" h="3722" w="5958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407847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4190875" y="2023500"/>
              <a:ext cx="148975" cy="93050"/>
            </a:xfrm>
            <a:custGeom>
              <a:rect b="b" l="l" r="r" t="t"/>
              <a:pathLst>
                <a:path extrusionOk="0" h="3722" w="5959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4302725" y="2023500"/>
              <a:ext cx="149525" cy="93050"/>
            </a:xfrm>
            <a:custGeom>
              <a:rect b="b" l="l" r="r" t="t"/>
              <a:pathLst>
                <a:path extrusionOk="0" h="3722" w="5981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27180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29258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3133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3341775" y="28001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35495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3757200" y="28001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61139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5906200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5698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5490225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52825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074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867075" y="435450"/>
              <a:ext cx="276800" cy="172925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658800" y="435450"/>
              <a:ext cx="276775" cy="172925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48534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49407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50280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5115300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52026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52899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53772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5465100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5552425" y="927325"/>
              <a:ext cx="143250" cy="155250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56397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5727025" y="927325"/>
              <a:ext cx="143825" cy="155250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9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643" name="Google Shape;643;p9"/>
            <p:cNvSpPr/>
            <p:nvPr/>
          </p:nvSpPr>
          <p:spPr>
            <a:xfrm>
              <a:off x="153233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735872" y="4953367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173449" y="4953367"/>
              <a:ext cx="527044" cy="101"/>
            </a:xfrm>
            <a:custGeom>
              <a:rect b="b" l="l" r="r" t="t"/>
              <a:pathLst>
                <a:path extrusionOk="0" fill="none" h="1" w="5214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-26784" y="4811455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1115" y="4735444"/>
              <a:ext cx="78642" cy="101"/>
            </a:xfrm>
            <a:custGeom>
              <a:rect b="b" l="l" r="r" t="t"/>
              <a:pathLst>
                <a:path extrusionOk="0" fill="none" h="1" w="778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11974" y="4755761"/>
              <a:ext cx="53372" cy="101"/>
            </a:xfrm>
            <a:custGeom>
              <a:rect b="b" l="l" r="r" t="t"/>
              <a:pathLst>
                <a:path extrusionOk="0" fill="none" h="1" w="528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459715" y="5029378"/>
              <a:ext cx="101" cy="114116"/>
            </a:xfrm>
            <a:custGeom>
              <a:rect b="b" l="l" r="r" t="t"/>
              <a:pathLst>
                <a:path extrusionOk="0" fill="none" h="1129" w="1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335585" y="5029378"/>
              <a:ext cx="101" cy="53268"/>
            </a:xfrm>
            <a:custGeom>
              <a:rect b="b" l="l" r="r" t="t"/>
              <a:pathLst>
                <a:path extrusionOk="0" fill="none" h="527" w="1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244409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611743" y="5029378"/>
              <a:ext cx="101" cy="83692"/>
            </a:xfrm>
            <a:custGeom>
              <a:rect b="b" l="l" r="r" t="t"/>
              <a:pathLst>
                <a:path extrusionOk="0" fill="none" h="828" w="1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535729" y="5029378"/>
              <a:ext cx="101" cy="63376"/>
            </a:xfrm>
            <a:custGeom>
              <a:rect b="b" l="l" r="r" t="t"/>
              <a:pathLst>
                <a:path extrusionOk="0" fill="none" h="627" w="1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 flipH="1" rot="5400000">
              <a:off x="1339300" y="4319646"/>
              <a:ext cx="345501" cy="1400147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201348" y="4418870"/>
              <a:ext cx="486510" cy="486486"/>
            </a:xfrm>
            <a:custGeom>
              <a:rect b="b" l="l" r="r" t="t"/>
              <a:pathLst>
                <a:path extrusionOk="0" fill="none" h="4813" w="4813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282416" y="4499934"/>
              <a:ext cx="324374" cy="324358"/>
            </a:xfrm>
            <a:custGeom>
              <a:rect b="b" l="l" r="r" t="t"/>
              <a:pathLst>
                <a:path extrusionOk="0" h="3209" w="3209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153233" y="4388445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153233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191139" y="4370656"/>
              <a:ext cx="527145" cy="101"/>
            </a:xfrm>
            <a:custGeom>
              <a:rect b="b" l="l" r="r" t="t"/>
              <a:pathLst>
                <a:path extrusionOk="0" fill="none" h="1" w="5215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735872" y="4370656"/>
              <a:ext cx="101" cy="101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735872" y="4406134"/>
              <a:ext cx="101" cy="527018"/>
            </a:xfrm>
            <a:custGeom>
              <a:rect b="b" l="l" r="r" t="t"/>
              <a:pathLst>
                <a:path extrusionOk="0" fill="none" h="5214" w="1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79746" y="4297273"/>
              <a:ext cx="732242" cy="729678"/>
            </a:xfrm>
            <a:custGeom>
              <a:rect b="b" l="l" r="r" t="t"/>
              <a:pathLst>
                <a:path extrusionOk="0" fill="none" h="7219" w="7244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331917" y="3334954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4" name="Google Shape;664;p9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5" name="Google Shape;665;p9"/>
            <p:cNvSpPr/>
            <p:nvPr/>
          </p:nvSpPr>
          <p:spPr>
            <a:xfrm>
              <a:off x="553421" y="3371325"/>
              <a:ext cx="163326" cy="921005"/>
            </a:xfrm>
            <a:custGeom>
              <a:rect b="b" l="l" r="r" t="t"/>
              <a:pathLst>
                <a:path extrusionOk="0" fill="none" h="5515" w="978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133388" y="3392200"/>
              <a:ext cx="222110" cy="900130"/>
            </a:xfrm>
            <a:custGeom>
              <a:rect b="b" l="l" r="r" t="t"/>
              <a:pathLst>
                <a:path extrusionOk="0" fill="none" h="5390" w="133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279842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647217" y="3919750"/>
              <a:ext cx="167" cy="372577"/>
            </a:xfrm>
            <a:custGeom>
              <a:rect b="b" l="l" r="r" t="t"/>
              <a:pathLst>
                <a:path extrusionOk="0" fill="none" h="2231" w="1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-64791" y="4659535"/>
              <a:ext cx="144548" cy="101"/>
            </a:xfrm>
            <a:custGeom>
              <a:rect b="b" l="l" r="r" t="t"/>
              <a:pathLst>
                <a:path extrusionOk="0" fill="none" h="1" w="143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11223" y="4537939"/>
              <a:ext cx="68534" cy="101"/>
            </a:xfrm>
            <a:custGeom>
              <a:rect b="b" l="l" r="r" t="t"/>
              <a:pathLst>
                <a:path extrusionOk="0" fill="none" h="1" w="678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9"/>
            <p:cNvSpPr/>
            <p:nvPr/>
          </p:nvSpPr>
          <p:spPr>
            <a:xfrm>
              <a:off x="-26784" y="4444139"/>
              <a:ext cx="106541" cy="101"/>
            </a:xfrm>
            <a:custGeom>
              <a:rect b="b" l="l" r="r" t="t"/>
              <a:pathLst>
                <a:path extrusionOk="0" fill="none" h="1" w="1054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9"/>
            <p:cNvSpPr/>
            <p:nvPr/>
          </p:nvSpPr>
          <p:spPr>
            <a:xfrm>
              <a:off x="811974" y="4479617"/>
              <a:ext cx="83696" cy="101"/>
            </a:xfrm>
            <a:custGeom>
              <a:rect b="b" l="l" r="r" t="t"/>
              <a:pathLst>
                <a:path extrusionOk="0" fill="none" h="1" w="828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811974" y="4555627"/>
              <a:ext cx="63480" cy="101"/>
            </a:xfrm>
            <a:custGeom>
              <a:rect b="b" l="l" r="r" t="t"/>
              <a:pathLst>
                <a:path extrusionOk="0" fill="none" h="1" w="628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cap="rnd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9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rect b="b" l="l" r="r" t="t"/>
              <a:pathLst>
                <a:path extrusionOk="0" fill="none" h="1204" w="1204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2"/>
              </a:solidFill>
              <a:prstDash val="solid"/>
              <a:miter lim="2506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75" name="Google Shape;675;p9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76" name="Google Shape;676;p9"/>
          <p:cNvGrpSpPr/>
          <p:nvPr/>
        </p:nvGrpSpPr>
        <p:grpSpPr>
          <a:xfrm>
            <a:off x="5266248" y="4568869"/>
            <a:ext cx="3157758" cy="296582"/>
            <a:chOff x="5266248" y="4230494"/>
            <a:chExt cx="3157758" cy="296582"/>
          </a:xfrm>
        </p:grpSpPr>
        <p:sp>
          <p:nvSpPr>
            <p:cNvPr id="677" name="Google Shape;677;p9"/>
            <p:cNvSpPr/>
            <p:nvPr/>
          </p:nvSpPr>
          <p:spPr>
            <a:xfrm>
              <a:off x="52662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5459599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9"/>
            <p:cNvSpPr/>
            <p:nvPr/>
          </p:nvSpPr>
          <p:spPr>
            <a:xfrm>
              <a:off x="564973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9"/>
            <p:cNvSpPr/>
            <p:nvPr/>
          </p:nvSpPr>
          <p:spPr>
            <a:xfrm>
              <a:off x="58397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602988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6220016" y="4230494"/>
              <a:ext cx="106446" cy="296582"/>
            </a:xfrm>
            <a:custGeom>
              <a:rect b="b" l="l" r="r" t="t"/>
              <a:pathLst>
                <a:path extrusionOk="0" h="2307" w="828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64132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6603375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679351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698364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7176870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7367006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7557143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774715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7940501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8130638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8320774" y="4230494"/>
              <a:ext cx="103232" cy="296582"/>
            </a:xfrm>
            <a:custGeom>
              <a:rect b="b" l="l" r="r" t="t"/>
              <a:pathLst>
                <a:path extrusionOk="0" h="2307" w="803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9"/>
          <p:cNvGrpSpPr/>
          <p:nvPr/>
        </p:nvGrpSpPr>
        <p:grpSpPr>
          <a:xfrm>
            <a:off x="7723214" y="1254245"/>
            <a:ext cx="1068186" cy="967252"/>
            <a:chOff x="7723214" y="1254245"/>
            <a:chExt cx="1068186" cy="967252"/>
          </a:xfrm>
        </p:grpSpPr>
        <p:grpSp>
          <p:nvGrpSpPr>
            <p:cNvPr id="695" name="Google Shape;695;p9"/>
            <p:cNvGrpSpPr/>
            <p:nvPr/>
          </p:nvGrpSpPr>
          <p:grpSpPr>
            <a:xfrm>
              <a:off x="7883587" y="1867634"/>
              <a:ext cx="352280" cy="353863"/>
              <a:chOff x="1448125" y="1450525"/>
              <a:chExt cx="133500" cy="134100"/>
            </a:xfrm>
          </p:grpSpPr>
          <p:sp>
            <p:nvSpPr>
              <p:cNvPr id="696" name="Google Shape;696;p9"/>
              <p:cNvSpPr/>
              <p:nvPr/>
            </p:nvSpPr>
            <p:spPr>
              <a:xfrm>
                <a:off x="1448125" y="1450525"/>
                <a:ext cx="133500" cy="134100"/>
              </a:xfrm>
              <a:custGeom>
                <a:rect b="b" l="l" r="r" t="t"/>
                <a:pathLst>
                  <a:path extrusionOk="0" h="5364" w="5340">
                    <a:moveTo>
                      <a:pt x="2457" y="1"/>
                    </a:moveTo>
                    <a:lnTo>
                      <a:pt x="2256" y="452"/>
                    </a:lnTo>
                    <a:cubicBezTo>
                      <a:pt x="2056" y="502"/>
                      <a:pt x="1855" y="577"/>
                      <a:pt x="1680" y="652"/>
                    </a:cubicBezTo>
                    <a:lnTo>
                      <a:pt x="1229" y="427"/>
                    </a:lnTo>
                    <a:cubicBezTo>
                      <a:pt x="1003" y="552"/>
                      <a:pt x="803" y="727"/>
                      <a:pt x="627" y="928"/>
                    </a:cubicBezTo>
                    <a:lnTo>
                      <a:pt x="828" y="1404"/>
                    </a:lnTo>
                    <a:cubicBezTo>
                      <a:pt x="703" y="1579"/>
                      <a:pt x="602" y="1755"/>
                      <a:pt x="527" y="1955"/>
                    </a:cubicBezTo>
                    <a:lnTo>
                      <a:pt x="51" y="2081"/>
                    </a:lnTo>
                    <a:cubicBezTo>
                      <a:pt x="26" y="2281"/>
                      <a:pt x="1" y="2482"/>
                      <a:pt x="1" y="2682"/>
                    </a:cubicBezTo>
                    <a:cubicBezTo>
                      <a:pt x="1" y="2757"/>
                      <a:pt x="1" y="2808"/>
                      <a:pt x="1" y="2883"/>
                    </a:cubicBezTo>
                    <a:lnTo>
                      <a:pt x="452" y="3083"/>
                    </a:lnTo>
                    <a:cubicBezTo>
                      <a:pt x="502" y="3284"/>
                      <a:pt x="552" y="3484"/>
                      <a:pt x="652" y="3685"/>
                    </a:cubicBezTo>
                    <a:lnTo>
                      <a:pt x="402" y="4111"/>
                    </a:lnTo>
                    <a:cubicBezTo>
                      <a:pt x="552" y="4336"/>
                      <a:pt x="728" y="4537"/>
                      <a:pt x="928" y="4712"/>
                    </a:cubicBezTo>
                    <a:lnTo>
                      <a:pt x="1379" y="4537"/>
                    </a:lnTo>
                    <a:cubicBezTo>
                      <a:pt x="1555" y="4637"/>
                      <a:pt x="1755" y="4737"/>
                      <a:pt x="1956" y="4813"/>
                    </a:cubicBezTo>
                    <a:lnTo>
                      <a:pt x="2081" y="5289"/>
                    </a:lnTo>
                    <a:cubicBezTo>
                      <a:pt x="2282" y="5339"/>
                      <a:pt x="2457" y="5364"/>
                      <a:pt x="2657" y="5364"/>
                    </a:cubicBezTo>
                    <a:cubicBezTo>
                      <a:pt x="2733" y="5364"/>
                      <a:pt x="2808" y="5364"/>
                      <a:pt x="2883" y="5339"/>
                    </a:cubicBezTo>
                    <a:lnTo>
                      <a:pt x="3084" y="4888"/>
                    </a:lnTo>
                    <a:cubicBezTo>
                      <a:pt x="3284" y="4863"/>
                      <a:pt x="3485" y="4787"/>
                      <a:pt x="3660" y="4687"/>
                    </a:cubicBezTo>
                    <a:lnTo>
                      <a:pt x="4111" y="4938"/>
                    </a:lnTo>
                    <a:cubicBezTo>
                      <a:pt x="4337" y="4787"/>
                      <a:pt x="4537" y="4612"/>
                      <a:pt x="4713" y="4412"/>
                    </a:cubicBezTo>
                    <a:lnTo>
                      <a:pt x="4512" y="3960"/>
                    </a:lnTo>
                    <a:cubicBezTo>
                      <a:pt x="4637" y="3785"/>
                      <a:pt x="4738" y="3610"/>
                      <a:pt x="4813" y="3409"/>
                    </a:cubicBezTo>
                    <a:lnTo>
                      <a:pt x="5289" y="3259"/>
                    </a:lnTo>
                    <a:cubicBezTo>
                      <a:pt x="5314" y="3083"/>
                      <a:pt x="5339" y="2883"/>
                      <a:pt x="5339" y="2682"/>
                    </a:cubicBezTo>
                    <a:cubicBezTo>
                      <a:pt x="5339" y="2607"/>
                      <a:pt x="5339" y="2532"/>
                      <a:pt x="5339" y="2482"/>
                    </a:cubicBezTo>
                    <a:lnTo>
                      <a:pt x="4888" y="2281"/>
                    </a:lnTo>
                    <a:cubicBezTo>
                      <a:pt x="4838" y="2056"/>
                      <a:pt x="4788" y="1855"/>
                      <a:pt x="4688" y="1680"/>
                    </a:cubicBezTo>
                    <a:lnTo>
                      <a:pt x="4938" y="1254"/>
                    </a:lnTo>
                    <a:cubicBezTo>
                      <a:pt x="4788" y="1028"/>
                      <a:pt x="4612" y="828"/>
                      <a:pt x="4412" y="652"/>
                    </a:cubicBezTo>
                    <a:lnTo>
                      <a:pt x="3961" y="828"/>
                    </a:lnTo>
                    <a:cubicBezTo>
                      <a:pt x="3785" y="702"/>
                      <a:pt x="3585" y="602"/>
                      <a:pt x="3384" y="552"/>
                    </a:cubicBezTo>
                    <a:lnTo>
                      <a:pt x="3259" y="76"/>
                    </a:lnTo>
                    <a:cubicBezTo>
                      <a:pt x="3058" y="26"/>
                      <a:pt x="2883" y="1"/>
                      <a:pt x="26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9"/>
              <p:cNvSpPr/>
              <p:nvPr/>
            </p:nvSpPr>
            <p:spPr>
              <a:xfrm>
                <a:off x="1476325" y="1479350"/>
                <a:ext cx="77100" cy="76475"/>
              </a:xfrm>
              <a:custGeom>
                <a:rect b="b" l="l" r="r" t="t"/>
                <a:pathLst>
                  <a:path extrusionOk="0" h="3059" w="3084">
                    <a:moveTo>
                      <a:pt x="1529" y="0"/>
                    </a:moveTo>
                    <a:cubicBezTo>
                      <a:pt x="702" y="0"/>
                      <a:pt x="1" y="677"/>
                      <a:pt x="1" y="1529"/>
                    </a:cubicBezTo>
                    <a:cubicBezTo>
                      <a:pt x="1" y="2381"/>
                      <a:pt x="702" y="3058"/>
                      <a:pt x="1529" y="3058"/>
                    </a:cubicBezTo>
                    <a:cubicBezTo>
                      <a:pt x="2382" y="3058"/>
                      <a:pt x="3083" y="2381"/>
                      <a:pt x="3083" y="1529"/>
                    </a:cubicBezTo>
                    <a:cubicBezTo>
                      <a:pt x="3083" y="677"/>
                      <a:pt x="2382" y="0"/>
                      <a:pt x="15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8" name="Google Shape;698;p9"/>
            <p:cNvGrpSpPr/>
            <p:nvPr/>
          </p:nvGrpSpPr>
          <p:grpSpPr>
            <a:xfrm>
              <a:off x="8239099" y="1536926"/>
              <a:ext cx="552301" cy="552301"/>
              <a:chOff x="1582850" y="1325200"/>
              <a:chExt cx="209300" cy="209300"/>
            </a:xfrm>
          </p:grpSpPr>
          <p:sp>
            <p:nvSpPr>
              <p:cNvPr id="699" name="Google Shape;699;p9"/>
              <p:cNvSpPr/>
              <p:nvPr/>
            </p:nvSpPr>
            <p:spPr>
              <a:xfrm>
                <a:off x="1582850" y="1325200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4111" y="1"/>
                    </a:moveTo>
                    <a:cubicBezTo>
                      <a:pt x="3810" y="1"/>
                      <a:pt x="3509" y="26"/>
                      <a:pt x="3208" y="101"/>
                    </a:cubicBezTo>
                    <a:cubicBezTo>
                      <a:pt x="3083" y="126"/>
                      <a:pt x="2983" y="176"/>
                      <a:pt x="2883" y="201"/>
                    </a:cubicBezTo>
                    <a:lnTo>
                      <a:pt x="2757" y="953"/>
                    </a:lnTo>
                    <a:cubicBezTo>
                      <a:pt x="2456" y="1104"/>
                      <a:pt x="2181" y="1279"/>
                      <a:pt x="1930" y="1480"/>
                    </a:cubicBezTo>
                    <a:lnTo>
                      <a:pt x="1178" y="1279"/>
                    </a:lnTo>
                    <a:cubicBezTo>
                      <a:pt x="878" y="1580"/>
                      <a:pt x="652" y="1931"/>
                      <a:pt x="451" y="2282"/>
                    </a:cubicBezTo>
                    <a:lnTo>
                      <a:pt x="903" y="2933"/>
                    </a:lnTo>
                    <a:cubicBezTo>
                      <a:pt x="777" y="3234"/>
                      <a:pt x="702" y="3560"/>
                      <a:pt x="677" y="3886"/>
                    </a:cubicBezTo>
                    <a:lnTo>
                      <a:pt x="0" y="4262"/>
                    </a:lnTo>
                    <a:cubicBezTo>
                      <a:pt x="0" y="4562"/>
                      <a:pt x="50" y="4863"/>
                      <a:pt x="126" y="5189"/>
                    </a:cubicBezTo>
                    <a:cubicBezTo>
                      <a:pt x="151" y="5289"/>
                      <a:pt x="176" y="5389"/>
                      <a:pt x="201" y="5490"/>
                    </a:cubicBezTo>
                    <a:lnTo>
                      <a:pt x="978" y="5615"/>
                    </a:lnTo>
                    <a:cubicBezTo>
                      <a:pt x="1103" y="5941"/>
                      <a:pt x="1279" y="6217"/>
                      <a:pt x="1504" y="6442"/>
                    </a:cubicBezTo>
                    <a:lnTo>
                      <a:pt x="1279" y="7194"/>
                    </a:lnTo>
                    <a:cubicBezTo>
                      <a:pt x="1579" y="7495"/>
                      <a:pt x="1930" y="7745"/>
                      <a:pt x="2306" y="7921"/>
                    </a:cubicBezTo>
                    <a:lnTo>
                      <a:pt x="2933" y="7470"/>
                    </a:lnTo>
                    <a:cubicBezTo>
                      <a:pt x="3233" y="7595"/>
                      <a:pt x="3559" y="7670"/>
                      <a:pt x="3885" y="7695"/>
                    </a:cubicBezTo>
                    <a:lnTo>
                      <a:pt x="4261" y="8372"/>
                    </a:lnTo>
                    <a:cubicBezTo>
                      <a:pt x="4562" y="8372"/>
                      <a:pt x="4888" y="8322"/>
                      <a:pt x="5188" y="8247"/>
                    </a:cubicBezTo>
                    <a:cubicBezTo>
                      <a:pt x="5289" y="8222"/>
                      <a:pt x="5389" y="8196"/>
                      <a:pt x="5489" y="8171"/>
                    </a:cubicBezTo>
                    <a:lnTo>
                      <a:pt x="5639" y="7394"/>
                    </a:lnTo>
                    <a:cubicBezTo>
                      <a:pt x="5940" y="7269"/>
                      <a:pt x="6216" y="7094"/>
                      <a:pt x="6467" y="6893"/>
                    </a:cubicBezTo>
                    <a:lnTo>
                      <a:pt x="7218" y="7094"/>
                    </a:lnTo>
                    <a:cubicBezTo>
                      <a:pt x="7494" y="6793"/>
                      <a:pt x="7745" y="6442"/>
                      <a:pt x="7920" y="6066"/>
                    </a:cubicBezTo>
                    <a:lnTo>
                      <a:pt x="7494" y="5440"/>
                    </a:lnTo>
                    <a:cubicBezTo>
                      <a:pt x="7594" y="5139"/>
                      <a:pt x="7670" y="4813"/>
                      <a:pt x="7695" y="4487"/>
                    </a:cubicBezTo>
                    <a:lnTo>
                      <a:pt x="8371" y="4111"/>
                    </a:lnTo>
                    <a:cubicBezTo>
                      <a:pt x="8371" y="3810"/>
                      <a:pt x="8346" y="3485"/>
                      <a:pt x="8271" y="3184"/>
                    </a:cubicBezTo>
                    <a:cubicBezTo>
                      <a:pt x="8246" y="3084"/>
                      <a:pt x="8196" y="2983"/>
                      <a:pt x="8171" y="2883"/>
                    </a:cubicBezTo>
                    <a:lnTo>
                      <a:pt x="7419" y="2758"/>
                    </a:lnTo>
                    <a:cubicBezTo>
                      <a:pt x="7269" y="2432"/>
                      <a:pt x="7093" y="2156"/>
                      <a:pt x="6893" y="1906"/>
                    </a:cubicBezTo>
                    <a:lnTo>
                      <a:pt x="7093" y="1179"/>
                    </a:lnTo>
                    <a:cubicBezTo>
                      <a:pt x="6792" y="878"/>
                      <a:pt x="6467" y="628"/>
                      <a:pt x="6091" y="452"/>
                    </a:cubicBezTo>
                    <a:lnTo>
                      <a:pt x="5439" y="903"/>
                    </a:lnTo>
                    <a:cubicBezTo>
                      <a:pt x="5138" y="778"/>
                      <a:pt x="4812" y="703"/>
                      <a:pt x="4487" y="678"/>
                    </a:cubicBezTo>
                    <a:lnTo>
                      <a:pt x="4111" y="1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9"/>
              <p:cNvSpPr/>
              <p:nvPr/>
            </p:nvSpPr>
            <p:spPr>
              <a:xfrm>
                <a:off x="1621075" y="1369750"/>
                <a:ext cx="132850" cy="120200"/>
              </a:xfrm>
              <a:custGeom>
                <a:rect b="b" l="l" r="r" t="t"/>
                <a:pathLst>
                  <a:path extrusionOk="0" h="4808" w="5314">
                    <a:moveTo>
                      <a:pt x="2667" y="1"/>
                    </a:moveTo>
                    <a:cubicBezTo>
                      <a:pt x="2474" y="1"/>
                      <a:pt x="2277" y="24"/>
                      <a:pt x="2080" y="74"/>
                    </a:cubicBezTo>
                    <a:cubicBezTo>
                      <a:pt x="802" y="374"/>
                      <a:pt x="0" y="1678"/>
                      <a:pt x="326" y="2981"/>
                    </a:cubicBezTo>
                    <a:cubicBezTo>
                      <a:pt x="603" y="4066"/>
                      <a:pt x="1584" y="4808"/>
                      <a:pt x="2656" y="4808"/>
                    </a:cubicBezTo>
                    <a:cubicBezTo>
                      <a:pt x="2847" y="4808"/>
                      <a:pt x="3040" y="4784"/>
                      <a:pt x="3233" y="4735"/>
                    </a:cubicBezTo>
                    <a:cubicBezTo>
                      <a:pt x="4511" y="4435"/>
                      <a:pt x="5313" y="3131"/>
                      <a:pt x="4988" y="1828"/>
                    </a:cubicBezTo>
                    <a:cubicBezTo>
                      <a:pt x="4732" y="743"/>
                      <a:pt x="3754" y="1"/>
                      <a:pt x="2667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9"/>
              <p:cNvSpPr/>
              <p:nvPr/>
            </p:nvSpPr>
            <p:spPr>
              <a:xfrm>
                <a:off x="1643000" y="1389100"/>
                <a:ext cx="89625" cy="81300"/>
              </a:xfrm>
              <a:custGeom>
                <a:rect b="b" l="l" r="r" t="t"/>
                <a:pathLst>
                  <a:path extrusionOk="0" h="3252" w="3585">
                    <a:moveTo>
                      <a:pt x="1801" y="1"/>
                    </a:moveTo>
                    <a:cubicBezTo>
                      <a:pt x="1670" y="1"/>
                      <a:pt x="1537" y="17"/>
                      <a:pt x="1404" y="51"/>
                    </a:cubicBezTo>
                    <a:cubicBezTo>
                      <a:pt x="527" y="252"/>
                      <a:pt x="0" y="1154"/>
                      <a:pt x="201" y="2006"/>
                    </a:cubicBezTo>
                    <a:cubicBezTo>
                      <a:pt x="394" y="2758"/>
                      <a:pt x="1066" y="3252"/>
                      <a:pt x="1806" y="3252"/>
                    </a:cubicBezTo>
                    <a:cubicBezTo>
                      <a:pt x="1930" y="3252"/>
                      <a:pt x="2055" y="3238"/>
                      <a:pt x="2181" y="3209"/>
                    </a:cubicBezTo>
                    <a:cubicBezTo>
                      <a:pt x="3033" y="2984"/>
                      <a:pt x="3584" y="2107"/>
                      <a:pt x="3359" y="1254"/>
                    </a:cubicBezTo>
                    <a:cubicBezTo>
                      <a:pt x="3189" y="510"/>
                      <a:pt x="2532" y="1"/>
                      <a:pt x="18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9"/>
              <p:cNvSpPr/>
              <p:nvPr/>
            </p:nvSpPr>
            <p:spPr>
              <a:xfrm>
                <a:off x="1664925" y="1409050"/>
                <a:ext cx="45775" cy="41425"/>
              </a:xfrm>
              <a:custGeom>
                <a:rect b="b" l="l" r="r" t="t"/>
                <a:pathLst>
                  <a:path extrusionOk="0" h="1657" w="1831">
                    <a:moveTo>
                      <a:pt x="922" y="0"/>
                    </a:moveTo>
                    <a:cubicBezTo>
                      <a:pt x="850" y="0"/>
                      <a:pt x="776" y="10"/>
                      <a:pt x="702" y="30"/>
                    </a:cubicBezTo>
                    <a:cubicBezTo>
                      <a:pt x="276" y="131"/>
                      <a:pt x="1" y="582"/>
                      <a:pt x="101" y="1033"/>
                    </a:cubicBezTo>
                    <a:cubicBezTo>
                      <a:pt x="186" y="1418"/>
                      <a:pt x="527" y="1656"/>
                      <a:pt x="905" y="1656"/>
                    </a:cubicBezTo>
                    <a:cubicBezTo>
                      <a:pt x="970" y="1656"/>
                      <a:pt x="1037" y="1649"/>
                      <a:pt x="1103" y="1634"/>
                    </a:cubicBezTo>
                    <a:cubicBezTo>
                      <a:pt x="1554" y="1534"/>
                      <a:pt x="1830" y="1083"/>
                      <a:pt x="1705" y="632"/>
                    </a:cubicBezTo>
                    <a:cubicBezTo>
                      <a:pt x="1621" y="255"/>
                      <a:pt x="1292" y="0"/>
                      <a:pt x="9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3" name="Google Shape;703;p9"/>
            <p:cNvGrpSpPr/>
            <p:nvPr/>
          </p:nvGrpSpPr>
          <p:grpSpPr>
            <a:xfrm>
              <a:off x="7723214" y="1254245"/>
              <a:ext cx="552301" cy="552301"/>
              <a:chOff x="1387350" y="1218075"/>
              <a:chExt cx="209300" cy="209300"/>
            </a:xfrm>
          </p:grpSpPr>
          <p:sp>
            <p:nvSpPr>
              <p:cNvPr id="704" name="Google Shape;704;p9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h="8372" w="8372">
                    <a:moveTo>
                      <a:pt x="3860" y="0"/>
                    </a:moveTo>
                    <a:lnTo>
                      <a:pt x="3560" y="727"/>
                    </a:lnTo>
                    <a:cubicBezTo>
                      <a:pt x="3234" y="777"/>
                      <a:pt x="2908" y="877"/>
                      <a:pt x="2632" y="1028"/>
                    </a:cubicBezTo>
                    <a:lnTo>
                      <a:pt x="1956" y="652"/>
                    </a:lnTo>
                    <a:cubicBezTo>
                      <a:pt x="1605" y="877"/>
                      <a:pt x="1279" y="1153"/>
                      <a:pt x="1003" y="1454"/>
                    </a:cubicBezTo>
                    <a:lnTo>
                      <a:pt x="1279" y="2181"/>
                    </a:lnTo>
                    <a:cubicBezTo>
                      <a:pt x="1103" y="2456"/>
                      <a:pt x="953" y="2757"/>
                      <a:pt x="853" y="3058"/>
                    </a:cubicBezTo>
                    <a:lnTo>
                      <a:pt x="101" y="3258"/>
                    </a:lnTo>
                    <a:cubicBezTo>
                      <a:pt x="26" y="3559"/>
                      <a:pt x="1" y="3860"/>
                      <a:pt x="1" y="4186"/>
                    </a:cubicBezTo>
                    <a:cubicBezTo>
                      <a:pt x="1" y="4286"/>
                      <a:pt x="1" y="4411"/>
                      <a:pt x="26" y="4512"/>
                    </a:cubicBezTo>
                    <a:lnTo>
                      <a:pt x="728" y="4812"/>
                    </a:lnTo>
                    <a:cubicBezTo>
                      <a:pt x="778" y="5163"/>
                      <a:pt x="878" y="5464"/>
                      <a:pt x="1028" y="5765"/>
                    </a:cubicBezTo>
                    <a:lnTo>
                      <a:pt x="652" y="6441"/>
                    </a:lnTo>
                    <a:cubicBezTo>
                      <a:pt x="878" y="6792"/>
                      <a:pt x="1154" y="7093"/>
                      <a:pt x="1454" y="7369"/>
                    </a:cubicBezTo>
                    <a:lnTo>
                      <a:pt x="2181" y="7093"/>
                    </a:lnTo>
                    <a:cubicBezTo>
                      <a:pt x="2457" y="7268"/>
                      <a:pt x="2758" y="7419"/>
                      <a:pt x="3058" y="7519"/>
                    </a:cubicBezTo>
                    <a:lnTo>
                      <a:pt x="3284" y="8271"/>
                    </a:lnTo>
                    <a:cubicBezTo>
                      <a:pt x="3560" y="8346"/>
                      <a:pt x="3885" y="8371"/>
                      <a:pt x="4186" y="8371"/>
                    </a:cubicBezTo>
                    <a:lnTo>
                      <a:pt x="4512" y="8371"/>
                    </a:lnTo>
                    <a:lnTo>
                      <a:pt x="4838" y="7644"/>
                    </a:lnTo>
                    <a:cubicBezTo>
                      <a:pt x="5164" y="7594"/>
                      <a:pt x="5464" y="7494"/>
                      <a:pt x="5765" y="7344"/>
                    </a:cubicBezTo>
                    <a:lnTo>
                      <a:pt x="6442" y="7720"/>
                    </a:lnTo>
                    <a:cubicBezTo>
                      <a:pt x="6793" y="7519"/>
                      <a:pt x="7093" y="7243"/>
                      <a:pt x="7369" y="6918"/>
                    </a:cubicBezTo>
                    <a:lnTo>
                      <a:pt x="7093" y="6191"/>
                    </a:lnTo>
                    <a:cubicBezTo>
                      <a:pt x="7269" y="5915"/>
                      <a:pt x="7419" y="5639"/>
                      <a:pt x="7545" y="5314"/>
                    </a:cubicBezTo>
                    <a:lnTo>
                      <a:pt x="8271" y="5113"/>
                    </a:lnTo>
                    <a:cubicBezTo>
                      <a:pt x="8347" y="4812"/>
                      <a:pt x="8372" y="4512"/>
                      <a:pt x="8372" y="4186"/>
                    </a:cubicBezTo>
                    <a:cubicBezTo>
                      <a:pt x="8372" y="4085"/>
                      <a:pt x="8372" y="3985"/>
                      <a:pt x="8372" y="3860"/>
                    </a:cubicBezTo>
                    <a:lnTo>
                      <a:pt x="7670" y="3559"/>
                    </a:lnTo>
                    <a:cubicBezTo>
                      <a:pt x="7595" y="3233"/>
                      <a:pt x="7494" y="2907"/>
                      <a:pt x="7344" y="2632"/>
                    </a:cubicBezTo>
                    <a:lnTo>
                      <a:pt x="7745" y="1955"/>
                    </a:lnTo>
                    <a:cubicBezTo>
                      <a:pt x="7520" y="1604"/>
                      <a:pt x="7244" y="1278"/>
                      <a:pt x="6918" y="1003"/>
                    </a:cubicBezTo>
                    <a:lnTo>
                      <a:pt x="6191" y="1278"/>
                    </a:lnTo>
                    <a:cubicBezTo>
                      <a:pt x="5941" y="1103"/>
                      <a:pt x="5640" y="953"/>
                      <a:pt x="5314" y="852"/>
                    </a:cubicBezTo>
                    <a:lnTo>
                      <a:pt x="5114" y="100"/>
                    </a:lnTo>
                    <a:cubicBezTo>
                      <a:pt x="4813" y="25"/>
                      <a:pt x="4512" y="0"/>
                      <a:pt x="4186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9"/>
              <p:cNvSpPr/>
              <p:nvPr/>
            </p:nvSpPr>
            <p:spPr>
              <a:xfrm>
                <a:off x="1387350" y="1218075"/>
                <a:ext cx="209300" cy="209300"/>
              </a:xfrm>
              <a:custGeom>
                <a:rect b="b" l="l" r="r" t="t"/>
                <a:pathLst>
                  <a:path extrusionOk="0" fill="none" h="8372" w="8372">
                    <a:moveTo>
                      <a:pt x="8372" y="4186"/>
                    </a:moveTo>
                    <a:cubicBezTo>
                      <a:pt x="8372" y="4512"/>
                      <a:pt x="8347" y="4812"/>
                      <a:pt x="8271" y="5113"/>
                    </a:cubicBezTo>
                    <a:lnTo>
                      <a:pt x="7545" y="5314"/>
                    </a:lnTo>
                    <a:cubicBezTo>
                      <a:pt x="7419" y="5639"/>
                      <a:pt x="7269" y="5915"/>
                      <a:pt x="7093" y="6191"/>
                    </a:cubicBezTo>
                    <a:lnTo>
                      <a:pt x="7369" y="6918"/>
                    </a:lnTo>
                    <a:cubicBezTo>
                      <a:pt x="7093" y="7243"/>
                      <a:pt x="6793" y="7519"/>
                      <a:pt x="6442" y="7720"/>
                    </a:cubicBezTo>
                    <a:lnTo>
                      <a:pt x="5765" y="7344"/>
                    </a:lnTo>
                    <a:cubicBezTo>
                      <a:pt x="5464" y="7494"/>
                      <a:pt x="5164" y="7594"/>
                      <a:pt x="4838" y="7644"/>
                    </a:cubicBezTo>
                    <a:lnTo>
                      <a:pt x="4512" y="8371"/>
                    </a:lnTo>
                    <a:cubicBezTo>
                      <a:pt x="4412" y="8371"/>
                      <a:pt x="4312" y="8371"/>
                      <a:pt x="4186" y="8371"/>
                    </a:cubicBezTo>
                    <a:cubicBezTo>
                      <a:pt x="3885" y="8371"/>
                      <a:pt x="3560" y="8346"/>
                      <a:pt x="3284" y="8271"/>
                    </a:cubicBezTo>
                    <a:lnTo>
                      <a:pt x="3058" y="7519"/>
                    </a:lnTo>
                    <a:cubicBezTo>
                      <a:pt x="2758" y="7419"/>
                      <a:pt x="2457" y="7268"/>
                      <a:pt x="2181" y="7093"/>
                    </a:cubicBezTo>
                    <a:lnTo>
                      <a:pt x="1454" y="7369"/>
                    </a:lnTo>
                    <a:cubicBezTo>
                      <a:pt x="1154" y="7093"/>
                      <a:pt x="878" y="6792"/>
                      <a:pt x="652" y="6441"/>
                    </a:cubicBezTo>
                    <a:lnTo>
                      <a:pt x="1028" y="5765"/>
                    </a:lnTo>
                    <a:cubicBezTo>
                      <a:pt x="878" y="5464"/>
                      <a:pt x="778" y="5163"/>
                      <a:pt x="728" y="4812"/>
                    </a:cubicBezTo>
                    <a:lnTo>
                      <a:pt x="26" y="4512"/>
                    </a:lnTo>
                    <a:cubicBezTo>
                      <a:pt x="1" y="4411"/>
                      <a:pt x="1" y="4286"/>
                      <a:pt x="1" y="4186"/>
                    </a:cubicBezTo>
                    <a:cubicBezTo>
                      <a:pt x="1" y="3860"/>
                      <a:pt x="26" y="3559"/>
                      <a:pt x="101" y="3258"/>
                    </a:cubicBezTo>
                    <a:lnTo>
                      <a:pt x="853" y="3058"/>
                    </a:lnTo>
                    <a:cubicBezTo>
                      <a:pt x="953" y="2757"/>
                      <a:pt x="1103" y="2456"/>
                      <a:pt x="1279" y="2181"/>
                    </a:cubicBezTo>
                    <a:lnTo>
                      <a:pt x="1003" y="1454"/>
                    </a:lnTo>
                    <a:cubicBezTo>
                      <a:pt x="1279" y="1153"/>
                      <a:pt x="1605" y="877"/>
                      <a:pt x="1956" y="652"/>
                    </a:cubicBezTo>
                    <a:lnTo>
                      <a:pt x="2632" y="1028"/>
                    </a:lnTo>
                    <a:cubicBezTo>
                      <a:pt x="2908" y="877"/>
                      <a:pt x="3234" y="777"/>
                      <a:pt x="3560" y="727"/>
                    </a:cubicBezTo>
                    <a:lnTo>
                      <a:pt x="3860" y="0"/>
                    </a:lnTo>
                    <a:cubicBezTo>
                      <a:pt x="3986" y="0"/>
                      <a:pt x="4086" y="0"/>
                      <a:pt x="4186" y="0"/>
                    </a:cubicBezTo>
                    <a:cubicBezTo>
                      <a:pt x="4512" y="0"/>
                      <a:pt x="4813" y="25"/>
                      <a:pt x="5114" y="100"/>
                    </a:cubicBezTo>
                    <a:lnTo>
                      <a:pt x="5314" y="852"/>
                    </a:lnTo>
                    <a:cubicBezTo>
                      <a:pt x="5640" y="953"/>
                      <a:pt x="5941" y="1103"/>
                      <a:pt x="6191" y="1278"/>
                    </a:cubicBezTo>
                    <a:lnTo>
                      <a:pt x="6918" y="1003"/>
                    </a:lnTo>
                    <a:cubicBezTo>
                      <a:pt x="7244" y="1278"/>
                      <a:pt x="7520" y="1604"/>
                      <a:pt x="7745" y="1955"/>
                    </a:cubicBezTo>
                    <a:lnTo>
                      <a:pt x="7344" y="2632"/>
                    </a:lnTo>
                    <a:cubicBezTo>
                      <a:pt x="7494" y="2907"/>
                      <a:pt x="7595" y="3233"/>
                      <a:pt x="7670" y="3559"/>
                    </a:cubicBezTo>
                    <a:lnTo>
                      <a:pt x="8372" y="3860"/>
                    </a:lnTo>
                    <a:cubicBezTo>
                      <a:pt x="8372" y="3985"/>
                      <a:pt x="8372" y="4085"/>
                      <a:pt x="8372" y="4186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accent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9"/>
              <p:cNvSpPr/>
              <p:nvPr/>
            </p:nvSpPr>
            <p:spPr>
              <a:xfrm>
                <a:off x="1431850" y="1262550"/>
                <a:ext cx="120325" cy="120325"/>
              </a:xfrm>
              <a:custGeom>
                <a:rect b="b" l="l" r="r" t="t"/>
                <a:pathLst>
                  <a:path extrusionOk="0" h="4813" w="4813">
                    <a:moveTo>
                      <a:pt x="2406" y="1"/>
                    </a:moveTo>
                    <a:cubicBezTo>
                      <a:pt x="1078" y="1"/>
                      <a:pt x="0" y="1078"/>
                      <a:pt x="0" y="2407"/>
                    </a:cubicBezTo>
                    <a:cubicBezTo>
                      <a:pt x="0" y="3735"/>
                      <a:pt x="1078" y="4813"/>
                      <a:pt x="2406" y="4813"/>
                    </a:cubicBezTo>
                    <a:cubicBezTo>
                      <a:pt x="3735" y="4813"/>
                      <a:pt x="4812" y="3735"/>
                      <a:pt x="4812" y="2407"/>
                    </a:cubicBezTo>
                    <a:cubicBezTo>
                      <a:pt x="4812" y="1078"/>
                      <a:pt x="3735" y="1"/>
                      <a:pt x="24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9"/>
              <p:cNvSpPr/>
              <p:nvPr/>
            </p:nvSpPr>
            <p:spPr>
              <a:xfrm>
                <a:off x="1451275" y="1281975"/>
                <a:ext cx="81475" cy="81475"/>
              </a:xfrm>
              <a:custGeom>
                <a:rect b="b" l="l" r="r" t="t"/>
                <a:pathLst>
                  <a:path extrusionOk="0" fill="none" h="3259" w="3259">
                    <a:moveTo>
                      <a:pt x="3258" y="1630"/>
                    </a:moveTo>
                    <a:cubicBezTo>
                      <a:pt x="3258" y="2532"/>
                      <a:pt x="2531" y="3259"/>
                      <a:pt x="1629" y="3259"/>
                    </a:cubicBezTo>
                    <a:cubicBezTo>
                      <a:pt x="727" y="3259"/>
                      <a:pt x="0" y="2532"/>
                      <a:pt x="0" y="1630"/>
                    </a:cubicBezTo>
                    <a:cubicBezTo>
                      <a:pt x="0" y="727"/>
                      <a:pt x="727" y="1"/>
                      <a:pt x="1629" y="1"/>
                    </a:cubicBezTo>
                    <a:cubicBezTo>
                      <a:pt x="2531" y="1"/>
                      <a:pt x="3258" y="727"/>
                      <a:pt x="3258" y="1630"/>
                    </a:cubicBezTo>
                    <a:close/>
                  </a:path>
                </a:pathLst>
              </a:custGeom>
              <a:solidFill>
                <a:srgbClr val="0F3570"/>
              </a:solidFill>
              <a:ln cap="flat" cmpd="sng" w="9525">
                <a:solidFill>
                  <a:schemeClr val="dk2"/>
                </a:solidFill>
                <a:prstDash val="solid"/>
                <a:miter lim="2506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08" name="Google Shape;708;p9"/>
          <p:cNvSpPr txBox="1"/>
          <p:nvPr>
            <p:ph type="title"/>
          </p:nvPr>
        </p:nvSpPr>
        <p:spPr>
          <a:xfrm>
            <a:off x="2549400" y="2221500"/>
            <a:ext cx="40452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7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09" name="Google Shape;709;p9"/>
          <p:cNvSpPr txBox="1"/>
          <p:nvPr>
            <p:ph idx="1" type="subTitle"/>
          </p:nvPr>
        </p:nvSpPr>
        <p:spPr>
          <a:xfrm>
            <a:off x="2549400" y="3230175"/>
            <a:ext cx="4045200" cy="70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10" name="Google Shape;710;p9"/>
          <p:cNvSpPr txBox="1"/>
          <p:nvPr>
            <p:ph hasCustomPrompt="1" idx="2" type="title"/>
          </p:nvPr>
        </p:nvSpPr>
        <p:spPr>
          <a:xfrm>
            <a:off x="3647325" y="1212825"/>
            <a:ext cx="1926600" cy="7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0"/>
          <p:cNvGrpSpPr/>
          <p:nvPr/>
        </p:nvGrpSpPr>
        <p:grpSpPr>
          <a:xfrm flipH="1">
            <a:off x="1510279" y="-831315"/>
            <a:ext cx="8377976" cy="1614718"/>
            <a:chOff x="-566246" y="-831315"/>
            <a:chExt cx="8377976" cy="1614718"/>
          </a:xfrm>
        </p:grpSpPr>
        <p:sp>
          <p:nvSpPr>
            <p:cNvPr id="713" name="Google Shape;713;p10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rect b="b" l="l" r="r" t="t"/>
              <a:pathLst>
                <a:path extrusionOk="0" h="51587" w="18767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0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rect b="b" l="l" r="r" t="t"/>
              <a:pathLst>
                <a:path extrusionOk="0" h="30667" w="125426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0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rect b="b" l="l" r="r" t="t"/>
              <a:pathLst>
                <a:path extrusionOk="0" h="15819" w="80985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0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rect b="b" l="l" r="r" t="t"/>
              <a:pathLst>
                <a:path extrusionOk="0" h="3790" w="379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0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rect b="b" l="l" r="r" t="t"/>
              <a:pathLst>
                <a:path extrusionOk="0" h="2398" w="2398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0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rect b="b" l="l" r="r" t="t"/>
              <a:pathLst>
                <a:path extrusionOk="0" h="389" w="119834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0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rect b="b" l="l" r="r" t="t"/>
              <a:pathLst>
                <a:path extrusionOk="0" h="2922" w="2923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0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rect b="b" l="l" r="r" t="t"/>
              <a:pathLst>
                <a:path extrusionOk="0" h="2922" w="2922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0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rect b="b" l="l" r="r" t="t"/>
              <a:pathLst>
                <a:path extrusionOk="0" h="44699" w="44738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0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rect b="b" l="l" r="r" t="t"/>
              <a:pathLst>
                <a:path extrusionOk="0" h="44698" w="44739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0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0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0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0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0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0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0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rect b="b" l="l" r="r" t="t"/>
              <a:pathLst>
                <a:path extrusionOk="0" h="6917" w="11072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0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rect b="b" l="l" r="r" t="t"/>
              <a:pathLst>
                <a:path extrusionOk="0" h="6917" w="11071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0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0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0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0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0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0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0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0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0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rect b="b" l="l" r="r" t="t"/>
              <a:pathLst>
                <a:path extrusionOk="0" h="6210" w="573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0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0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rect b="b" l="l" r="r" t="t"/>
              <a:pathLst>
                <a:path extrusionOk="0" h="6210" w="5753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2" name="Google Shape;742;p10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743" name="Google Shape;743;p10"/>
          <p:cNvGrpSpPr/>
          <p:nvPr/>
        </p:nvGrpSpPr>
        <p:grpSpPr>
          <a:xfrm flipH="1" rot="5400000">
            <a:off x="-113625" y="3210625"/>
            <a:ext cx="536425" cy="3475150"/>
            <a:chOff x="327125" y="2375600"/>
            <a:chExt cx="536425" cy="3475150"/>
          </a:xfrm>
        </p:grpSpPr>
        <p:sp>
          <p:nvSpPr>
            <p:cNvPr id="744" name="Google Shape;744;p10"/>
            <p:cNvSpPr/>
            <p:nvPr/>
          </p:nvSpPr>
          <p:spPr>
            <a:xfrm>
              <a:off x="531425" y="2394425"/>
              <a:ext cx="115850" cy="3456325"/>
            </a:xfrm>
            <a:custGeom>
              <a:rect b="b" l="l" r="r" t="t"/>
              <a:pathLst>
                <a:path extrusionOk="0" fill="none" h="138253" w="4634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0"/>
            <p:cNvSpPr/>
            <p:nvPr/>
          </p:nvSpPr>
          <p:spPr>
            <a:xfrm>
              <a:off x="627275" y="2375600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0"/>
            <p:cNvSpPr/>
            <p:nvPr/>
          </p:nvSpPr>
          <p:spPr>
            <a:xfrm>
              <a:off x="347100" y="2923975"/>
              <a:ext cx="112450" cy="2344175"/>
            </a:xfrm>
            <a:custGeom>
              <a:rect b="b" l="l" r="r" t="t"/>
              <a:pathLst>
                <a:path extrusionOk="0" fill="none" h="93767" w="4498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0"/>
            <p:cNvSpPr/>
            <p:nvPr/>
          </p:nvSpPr>
          <p:spPr>
            <a:xfrm>
              <a:off x="327125" y="2904575"/>
              <a:ext cx="39975" cy="39950"/>
            </a:xfrm>
            <a:custGeom>
              <a:rect b="b" l="l" r="r" t="t"/>
              <a:pathLst>
                <a:path extrusionOk="0" h="1598" w="1599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0"/>
            <p:cNvSpPr/>
            <p:nvPr/>
          </p:nvSpPr>
          <p:spPr>
            <a:xfrm>
              <a:off x="347100" y="2676875"/>
              <a:ext cx="192900" cy="374375"/>
            </a:xfrm>
            <a:custGeom>
              <a:rect b="b" l="l" r="r" t="t"/>
              <a:pathLst>
                <a:path extrusionOk="0" fill="none" h="14975" w="7716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520000" y="26580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0"/>
            <p:cNvSpPr/>
            <p:nvPr/>
          </p:nvSpPr>
          <p:spPr>
            <a:xfrm>
              <a:off x="347100" y="4357400"/>
              <a:ext cx="25" cy="971225"/>
            </a:xfrm>
            <a:custGeom>
              <a:rect b="b" l="l" r="r" t="t"/>
              <a:pathLst>
                <a:path extrusionOk="0" fill="none" h="38849" w="1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0"/>
            <p:cNvSpPr/>
            <p:nvPr/>
          </p:nvSpPr>
          <p:spPr>
            <a:xfrm>
              <a:off x="327125" y="433855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0"/>
            <p:cNvSpPr/>
            <p:nvPr/>
          </p:nvSpPr>
          <p:spPr>
            <a:xfrm>
              <a:off x="690625" y="3227550"/>
              <a:ext cx="172925" cy="2083400"/>
            </a:xfrm>
            <a:custGeom>
              <a:rect b="b" l="l" r="r" t="t"/>
              <a:pathLst>
                <a:path extrusionOk="0" fill="none" h="83336" w="6917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cap="flat" cmpd="sng" w="13125">
              <a:solidFill>
                <a:schemeClr val="accent1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0"/>
            <p:cNvSpPr/>
            <p:nvPr/>
          </p:nvSpPr>
          <p:spPr>
            <a:xfrm>
              <a:off x="794475" y="3208700"/>
              <a:ext cx="39975" cy="39975"/>
            </a:xfrm>
            <a:custGeom>
              <a:rect b="b" l="l" r="r" t="t"/>
              <a:pathLst>
                <a:path extrusionOk="0" h="1599" w="1599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0"/>
            <p:cNvSpPr/>
            <p:nvPr/>
          </p:nvSpPr>
          <p:spPr>
            <a:xfrm>
              <a:off x="776800" y="3899750"/>
              <a:ext cx="25" cy="1084800"/>
            </a:xfrm>
            <a:custGeom>
              <a:rect b="b" l="l" r="r" t="t"/>
              <a:pathLst>
                <a:path extrusionOk="0" fill="none" h="43392" w="1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cap="flat" cmpd="sng" w="13125">
              <a:solidFill>
                <a:schemeClr val="accent2"/>
              </a:solidFill>
              <a:prstDash val="solid"/>
              <a:miter lim="2282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0"/>
            <p:cNvSpPr/>
            <p:nvPr/>
          </p:nvSpPr>
          <p:spPr>
            <a:xfrm>
              <a:off x="756825" y="4963400"/>
              <a:ext cx="40525" cy="39975"/>
            </a:xfrm>
            <a:custGeom>
              <a:rect b="b" l="l" r="r" t="t"/>
              <a:pathLst>
                <a:path extrusionOk="0" h="1599" w="1621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0"/>
            <p:cNvSpPr/>
            <p:nvPr/>
          </p:nvSpPr>
          <p:spPr>
            <a:xfrm>
              <a:off x="756825" y="3880925"/>
              <a:ext cx="40525" cy="39950"/>
            </a:xfrm>
            <a:custGeom>
              <a:rect b="b" l="l" r="r" t="t"/>
              <a:pathLst>
                <a:path extrusionOk="0" h="1598" w="1621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drive.google.com/file/d/1pVDkz9lXI90Gvrc_EGQ7wxQ6hsOzt2Nf/view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Qv-5bQhCTKQDh60LPjt_SqUSztoFiMqr/view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x0MEUkvcgOvcfuCR0VOT72nbxi8To2LJ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hyperlink" Target="http://drive.google.com/file/d/1baMv5eaYkWAL7lNlrzAmAH3Ym9SDFZNq/view" TargetMode="External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://drive.google.com/file/d/15Xt6TsQOiFyhRWfvMXKMf6BD2k5zSrQO/view" TargetMode="External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0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22"/>
          <p:cNvSpPr txBox="1"/>
          <p:nvPr>
            <p:ph type="ctrTitle"/>
          </p:nvPr>
        </p:nvSpPr>
        <p:spPr>
          <a:xfrm>
            <a:off x="1009200" y="1792772"/>
            <a:ext cx="7125600" cy="114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 crypto casino!</a:t>
            </a:r>
            <a:endParaRPr/>
          </a:p>
        </p:txBody>
      </p:sp>
      <p:sp>
        <p:nvSpPr>
          <p:cNvPr id="1852" name="Google Shape;1852;p22"/>
          <p:cNvSpPr txBox="1"/>
          <p:nvPr>
            <p:ph idx="1" type="subTitle"/>
          </p:nvPr>
        </p:nvSpPr>
        <p:spPr>
          <a:xfrm>
            <a:off x="1009200" y="3364296"/>
            <a:ext cx="7125600" cy="514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Kelly Reynolds, Peter Pressley, Ryan Gehan and Juliana Merlino</a:t>
            </a:r>
            <a:endParaRPr/>
          </a:p>
        </p:txBody>
      </p:sp>
      <p:pic>
        <p:nvPicPr>
          <p:cNvPr id="1853" name="Google Shape;1853;p22" title="Slide 1.wa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31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Blackjack</a:t>
            </a:r>
            <a:endParaRPr/>
          </a:p>
        </p:txBody>
      </p:sp>
      <p:sp>
        <p:nvSpPr>
          <p:cNvPr id="1952" name="Google Shape;1952;p31"/>
          <p:cNvSpPr txBox="1"/>
          <p:nvPr>
            <p:ph idx="1" type="body"/>
          </p:nvPr>
        </p:nvSpPr>
        <p:spPr>
          <a:xfrm>
            <a:off x="449275" y="1242350"/>
            <a:ext cx="84747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Deals two cards to player and two cards to dealer	        Player chooses to hit or stay - dealer draws until 17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Display player’s hand and first card of dealer’s hand          Displays winner and both decks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3" name="Google Shape;1953;p31"/>
          <p:cNvPicPr preferRelativeResize="0"/>
          <p:nvPr/>
        </p:nvPicPr>
        <p:blipFill rotWithShape="1">
          <a:blip r:embed="rId3">
            <a:alphaModFix/>
          </a:blip>
          <a:srcRect b="20029" l="27936" r="17839" t="26784"/>
          <a:stretch/>
        </p:blipFill>
        <p:spPr>
          <a:xfrm>
            <a:off x="346700" y="2174980"/>
            <a:ext cx="4339277" cy="2394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4" name="Google Shape;195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613" y="1242350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5" name="Google Shape;195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613" y="1579975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6" name="Google Shape;195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963" y="1242350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7" name="Google Shape;195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963" y="1656825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8" name="Google Shape;1958;p31"/>
          <p:cNvPicPr preferRelativeResize="0"/>
          <p:nvPr/>
        </p:nvPicPr>
        <p:blipFill rotWithShape="1">
          <a:blip r:embed="rId5">
            <a:alphaModFix/>
          </a:blip>
          <a:srcRect b="5887" l="18106" r="15861" t="10479"/>
          <a:stretch/>
        </p:blipFill>
        <p:spPr>
          <a:xfrm>
            <a:off x="5134452" y="2174975"/>
            <a:ext cx="3362047" cy="239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" name="Google Shape;1963;p32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slots</a:t>
            </a:r>
            <a:endParaRPr/>
          </a:p>
        </p:txBody>
      </p:sp>
      <p:sp>
        <p:nvSpPr>
          <p:cNvPr id="1964" name="Google Shape;1964;p32"/>
          <p:cNvSpPr txBox="1"/>
          <p:nvPr>
            <p:ph idx="1" type="body"/>
          </p:nvPr>
        </p:nvSpPr>
        <p:spPr>
          <a:xfrm>
            <a:off x="617400" y="1242175"/>
            <a:ext cx="81498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Three number options, if all equal win big prize, if two equal, win smaller prize, if none equal, lose crypto</a:t>
            </a:r>
            <a:endParaRPr sz="1400"/>
          </a:p>
        </p:txBody>
      </p:sp>
      <p:pic>
        <p:nvPicPr>
          <p:cNvPr id="1965" name="Google Shape;19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13" y="1242175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6" name="Google Shape;1966;p32"/>
          <p:cNvPicPr preferRelativeResize="0"/>
          <p:nvPr/>
        </p:nvPicPr>
        <p:blipFill rotWithShape="1">
          <a:blip r:embed="rId4">
            <a:alphaModFix/>
          </a:blip>
          <a:srcRect b="9780" l="21929" r="22041" t="12228"/>
          <a:stretch/>
        </p:blipFill>
        <p:spPr>
          <a:xfrm>
            <a:off x="816875" y="1719225"/>
            <a:ext cx="3549852" cy="2778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7" name="Google Shape;1967;p32"/>
          <p:cNvPicPr preferRelativeResize="0"/>
          <p:nvPr/>
        </p:nvPicPr>
        <p:blipFill rotWithShape="1">
          <a:blip r:embed="rId5">
            <a:alphaModFix/>
          </a:blip>
          <a:srcRect b="5898" l="18374" r="19296" t="23539"/>
          <a:stretch/>
        </p:blipFill>
        <p:spPr>
          <a:xfrm>
            <a:off x="4785700" y="1899388"/>
            <a:ext cx="3911124" cy="2489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3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Wheel</a:t>
            </a:r>
            <a:endParaRPr/>
          </a:p>
        </p:txBody>
      </p:sp>
      <p:sp>
        <p:nvSpPr>
          <p:cNvPr id="1973" name="Google Shape;1973;p33"/>
          <p:cNvSpPr txBox="1"/>
          <p:nvPr>
            <p:ph idx="1" type="body"/>
          </p:nvPr>
        </p:nvSpPr>
        <p:spPr>
          <a:xfrm>
            <a:off x="617400" y="1242425"/>
            <a:ext cx="80358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/>
              <a:t>User can click to generate a value from a wheel - user is then awarded or penalized given value</a:t>
            </a:r>
            <a:endParaRPr sz="1500"/>
          </a:p>
        </p:txBody>
      </p:sp>
      <p:pic>
        <p:nvPicPr>
          <p:cNvPr id="1974" name="Google Shape;197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13" y="1242425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5" name="Google Shape;1975;p33"/>
          <p:cNvPicPr preferRelativeResize="0"/>
          <p:nvPr/>
        </p:nvPicPr>
        <p:blipFill rotWithShape="1">
          <a:blip r:embed="rId4">
            <a:alphaModFix/>
          </a:blip>
          <a:srcRect b="9769" l="22800" r="24049" t="12632"/>
          <a:stretch/>
        </p:blipFill>
        <p:spPr>
          <a:xfrm>
            <a:off x="916625" y="1746950"/>
            <a:ext cx="3177275" cy="2608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6" name="Google Shape;1976;p33"/>
          <p:cNvPicPr preferRelativeResize="0"/>
          <p:nvPr/>
        </p:nvPicPr>
        <p:blipFill rotWithShape="1">
          <a:blip r:embed="rId5">
            <a:alphaModFix/>
          </a:blip>
          <a:srcRect b="7746" l="27519" r="26667" t="17699"/>
          <a:stretch/>
        </p:blipFill>
        <p:spPr>
          <a:xfrm>
            <a:off x="5138606" y="1660800"/>
            <a:ext cx="2944717" cy="26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p3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Lucky Number</a:t>
            </a:r>
            <a:endParaRPr/>
          </a:p>
        </p:txBody>
      </p:sp>
      <p:sp>
        <p:nvSpPr>
          <p:cNvPr id="1982" name="Google Shape;1982;p34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 U</a:t>
            </a:r>
            <a:r>
              <a:rPr lang="en" sz="1500"/>
              <a:t>ser enters a number between 1-50, if right wins reward, if not, penalized</a:t>
            </a:r>
            <a:endParaRPr sz="1500"/>
          </a:p>
        </p:txBody>
      </p:sp>
      <p:pic>
        <p:nvPicPr>
          <p:cNvPr id="1983" name="Google Shape;19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963" y="1242425"/>
            <a:ext cx="192087" cy="273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4" name="Google Shape;1984;p34"/>
          <p:cNvPicPr preferRelativeResize="0"/>
          <p:nvPr/>
        </p:nvPicPr>
        <p:blipFill rotWithShape="1">
          <a:blip r:embed="rId4">
            <a:alphaModFix/>
          </a:blip>
          <a:srcRect b="9457" l="21497" r="9379" t="11857"/>
          <a:stretch/>
        </p:blipFill>
        <p:spPr>
          <a:xfrm>
            <a:off x="460700" y="1989950"/>
            <a:ext cx="3851417" cy="246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5" name="Google Shape;1985;p34"/>
          <p:cNvPicPr preferRelativeResize="0"/>
          <p:nvPr/>
        </p:nvPicPr>
        <p:blipFill rotWithShape="1">
          <a:blip r:embed="rId5">
            <a:alphaModFix/>
          </a:blip>
          <a:srcRect b="7687" l="19586" r="19623" t="26214"/>
          <a:stretch/>
        </p:blipFill>
        <p:spPr>
          <a:xfrm>
            <a:off x="4663825" y="1989950"/>
            <a:ext cx="4032176" cy="246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p3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Roulette</a:t>
            </a:r>
            <a:endParaRPr/>
          </a:p>
        </p:txBody>
      </p:sp>
      <p:sp>
        <p:nvSpPr>
          <p:cNvPr id="1991" name="Google Shape;1991;p35"/>
          <p:cNvSpPr txBox="1"/>
          <p:nvPr>
            <p:ph idx="1" type="body"/>
          </p:nvPr>
        </p:nvSpPr>
        <p:spPr>
          <a:xfrm>
            <a:off x="798100" y="1074600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Plays a simple game of roulette - user guesses number and color and is rewarded or penalized accordingly (more reward for guessing correct number / correct number and color) </a:t>
            </a:r>
            <a:endParaRPr sz="1400"/>
          </a:p>
        </p:txBody>
      </p:sp>
      <p:pic>
        <p:nvPicPr>
          <p:cNvPr id="1992" name="Google Shape;1992;p35"/>
          <p:cNvPicPr preferRelativeResize="0"/>
          <p:nvPr/>
        </p:nvPicPr>
        <p:blipFill rotWithShape="1">
          <a:blip r:embed="rId3">
            <a:alphaModFix/>
          </a:blip>
          <a:srcRect b="11145" l="22021" r="8639" t="19841"/>
          <a:stretch/>
        </p:blipFill>
        <p:spPr>
          <a:xfrm>
            <a:off x="318200" y="1939800"/>
            <a:ext cx="4188900" cy="234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3" name="Google Shape;1993;p35"/>
          <p:cNvPicPr preferRelativeResize="0"/>
          <p:nvPr/>
        </p:nvPicPr>
        <p:blipFill rotWithShape="1">
          <a:blip r:embed="rId4">
            <a:alphaModFix/>
          </a:blip>
          <a:srcRect b="17447" l="25653" r="26197" t="29065"/>
          <a:stretch/>
        </p:blipFill>
        <p:spPr>
          <a:xfrm>
            <a:off x="5040600" y="1939800"/>
            <a:ext cx="3753013" cy="2344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4" name="Google Shape;199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9988" y="1074600"/>
            <a:ext cx="192087" cy="27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p36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p37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2005" name="Google Shape;2005;p37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 realistic in time and </a:t>
            </a:r>
            <a:r>
              <a:rPr lang="en" sz="2000"/>
              <a:t>abilities</a:t>
            </a:r>
            <a:r>
              <a:rPr lang="en" sz="2000"/>
              <a:t> - we created multiple games, but each one had its own bugs and difficulties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Pick a different test </a:t>
            </a:r>
            <a:r>
              <a:rPr lang="en" sz="2000"/>
              <a:t>cryptocurrency</a:t>
            </a:r>
            <a:r>
              <a:rPr lang="en" sz="2000"/>
              <a:t> - did not have as much access to Goerli as desired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Learned more about React and frontend side of things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Communication is key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Everyone brings different strengths to the group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06" name="Google Shape;20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23" y="131455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7" name="Google Shape;200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23" y="206720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8" name="Google Shape;20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23" y="276285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9" name="Google Shape;20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23" y="32856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0" name="Google Shape;201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123" y="3808500"/>
            <a:ext cx="302375" cy="43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23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859" name="Google Shape;1859;p23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Meet the Team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Overall Idea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Our Motivation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System Overview and Software Process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Demo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Lessons Learned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60" name="Google Shape;18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11603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1" name="Google Shape;18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166462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2" name="Google Shape;18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21688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3" name="Google Shape;18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260012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4" name="Google Shape;186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30313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5" name="Google Shape;18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73" y="353562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6" name="Google Shape;1866;p23" title="Slide 2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24000" y="161800"/>
            <a:ext cx="488400" cy="4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24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1872" name="Google Shape;1872;p24"/>
          <p:cNvSpPr txBox="1"/>
          <p:nvPr>
            <p:ph idx="1" type="body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Frontend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Peter Pressley - App Creation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Kelly Reynolds - Game Visuals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Backend</a:t>
            </a:r>
            <a:endParaRPr sz="17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Ryan Gehan - Smart Contract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Peter Pressley - Game Creation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Kelly Reynolds - Game Creation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Juliana Merlino - Game Creation</a:t>
            </a:r>
            <a:endParaRPr sz="1700"/>
          </a:p>
        </p:txBody>
      </p:sp>
      <p:pic>
        <p:nvPicPr>
          <p:cNvPr id="1873" name="Google Shape;18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173" y="235612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4" name="Google Shape;187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173" y="116035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5" name="Google Shape;1875;p24" title="Slide 3.wa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21125" y="120650"/>
            <a:ext cx="269575" cy="26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p25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effectLst>
            <a:outerShdw rotWithShape="0" algn="bl" dir="13800000" dist="28575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Overall Idea</a:t>
            </a:r>
            <a:endParaRPr sz="3000"/>
          </a:p>
        </p:txBody>
      </p:sp>
      <p:sp>
        <p:nvSpPr>
          <p:cNvPr id="1881" name="Google Shape;1881;p25"/>
          <p:cNvSpPr txBox="1"/>
          <p:nvPr>
            <p:ph idx="1" type="body"/>
          </p:nvPr>
        </p:nvSpPr>
        <p:spPr>
          <a:xfrm>
            <a:off x="481975" y="1155675"/>
            <a:ext cx="7030500" cy="3027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Create a Crypto Casino environment where users can bet their crypto for the chance to win more crypto in the process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Allow users a fun way to get into cryptocurrency and create more interest to a wider group</a:t>
            </a:r>
            <a:endParaRPr sz="2000"/>
          </a:p>
        </p:txBody>
      </p:sp>
      <p:pic>
        <p:nvPicPr>
          <p:cNvPr id="1882" name="Google Shape;18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2825" y="3224550"/>
            <a:ext cx="1976050" cy="118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3" name="Google Shape;188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810" y="11114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4" name="Google Shape;188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810" y="257175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5" name="Google Shape;1885;p25" title="Slide 4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51550" y="161075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26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891" name="Google Shape;1891;p26"/>
          <p:cNvSpPr txBox="1"/>
          <p:nvPr>
            <p:ph idx="1" type="body"/>
          </p:nvPr>
        </p:nvSpPr>
        <p:spPr>
          <a:xfrm>
            <a:off x="640875" y="1063138"/>
            <a:ext cx="77040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Allow user to enjoy Casino games while betting cryptocurrency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If the user wins, they will be able to win crypto in return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If the user loses, the Crypto Casino (us) will be able to profit off of this loss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To allow those who may be new to crypto begin to get into it without being in over their heads</a:t>
            </a:r>
            <a:endParaRPr sz="2000"/>
          </a:p>
        </p:txBody>
      </p:sp>
      <p:pic>
        <p:nvPicPr>
          <p:cNvPr id="1892" name="Google Shape;189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5325" y="3323350"/>
            <a:ext cx="1750650" cy="175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3" name="Google Shape;189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748" y="95765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748" y="1511113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5" name="Google Shape;189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748" y="206460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6" name="Google Shape;18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748" y="2892100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7" name="Google Shape;1897;p26" title="Slide 5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48925" y="76800"/>
            <a:ext cx="488400" cy="48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27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 Functionality</a:t>
            </a:r>
            <a:endParaRPr/>
          </a:p>
        </p:txBody>
      </p:sp>
      <p:sp>
        <p:nvSpPr>
          <p:cNvPr id="1903" name="Google Shape;1903;p27"/>
          <p:cNvSpPr txBox="1"/>
          <p:nvPr>
            <p:ph idx="1" type="body"/>
          </p:nvPr>
        </p:nvSpPr>
        <p:spPr>
          <a:xfrm>
            <a:off x="1303800" y="1117375"/>
            <a:ext cx="7349400" cy="327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Ask user to enter age to ensure they are over 21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Connect Metamask wallet to the page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User can choose between Blackjack, Random Number Guesser, Spin a Wheel 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Enter amount of ETH the user would like to bet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A transaction will take place between the user’s wallet and the contract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Depending on results, the player loses their crypto or receives a transaction of ETH (Goerli) to their wallet containing their earnings</a:t>
            </a:r>
            <a:endParaRPr sz="1800"/>
          </a:p>
        </p:txBody>
      </p:sp>
      <p:pic>
        <p:nvPicPr>
          <p:cNvPr id="1904" name="Google Shape;19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1629038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5" name="Google Shape;19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11173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" name="Google Shape;19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2140688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7" name="Google Shape;19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277432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8" name="Google Shape;19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3407975"/>
            <a:ext cx="302375" cy="431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9" name="Google Shape;19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573" y="4072850"/>
            <a:ext cx="302375" cy="431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3" name="Shape 1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Google Shape;1914;p28"/>
          <p:cNvSpPr txBox="1"/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it work</a:t>
            </a:r>
            <a:endParaRPr/>
          </a:p>
        </p:txBody>
      </p:sp>
      <p:sp>
        <p:nvSpPr>
          <p:cNvPr id="1915" name="Google Shape;1915;p28"/>
          <p:cNvSpPr/>
          <p:nvPr/>
        </p:nvSpPr>
        <p:spPr>
          <a:xfrm>
            <a:off x="6844463" y="3538500"/>
            <a:ext cx="1562700" cy="6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</a:t>
            </a:r>
            <a:r>
              <a:rPr lang="en">
                <a:solidFill>
                  <a:schemeClr val="dk1"/>
                </a:solidFill>
              </a:rPr>
              <a:t>Smart Contract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6" name="Google Shape;1916;p28"/>
          <p:cNvSpPr/>
          <p:nvPr/>
        </p:nvSpPr>
        <p:spPr>
          <a:xfrm>
            <a:off x="736813" y="1425713"/>
            <a:ext cx="1686900" cy="615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Front End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7" name="Google Shape;1917;p28"/>
          <p:cNvSpPr/>
          <p:nvPr/>
        </p:nvSpPr>
        <p:spPr>
          <a:xfrm>
            <a:off x="736813" y="3287875"/>
            <a:ext cx="1686900" cy="10143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User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(picks a game and plays it)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8" name="Google Shape;1918;p28"/>
          <p:cNvSpPr/>
          <p:nvPr/>
        </p:nvSpPr>
        <p:spPr>
          <a:xfrm>
            <a:off x="6844463" y="1375000"/>
            <a:ext cx="1562700" cy="6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Blockchain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19" name="Google Shape;1919;p28"/>
          <p:cNvSpPr/>
          <p:nvPr/>
        </p:nvSpPr>
        <p:spPr>
          <a:xfrm>
            <a:off x="3871838" y="1425725"/>
            <a:ext cx="1562700" cy="6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Backend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0" name="Google Shape;1920;p28"/>
          <p:cNvSpPr/>
          <p:nvPr/>
        </p:nvSpPr>
        <p:spPr>
          <a:xfrm>
            <a:off x="3871838" y="3538500"/>
            <a:ext cx="1562700" cy="600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Users Wallet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1" name="Google Shape;1921;p28"/>
          <p:cNvSpPr/>
          <p:nvPr/>
        </p:nvSpPr>
        <p:spPr>
          <a:xfrm rot="5400000">
            <a:off x="7022225" y="2497099"/>
            <a:ext cx="1207200" cy="447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28"/>
          <p:cNvSpPr/>
          <p:nvPr/>
        </p:nvSpPr>
        <p:spPr>
          <a:xfrm rot="5400000">
            <a:off x="4120850" y="2564750"/>
            <a:ext cx="1064700" cy="38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28"/>
          <p:cNvSpPr/>
          <p:nvPr/>
        </p:nvSpPr>
        <p:spPr>
          <a:xfrm>
            <a:off x="2628675" y="1501937"/>
            <a:ext cx="1102500" cy="447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28"/>
          <p:cNvSpPr txBox="1"/>
          <p:nvPr/>
        </p:nvSpPr>
        <p:spPr>
          <a:xfrm>
            <a:off x="6521825" y="2413250"/>
            <a:ext cx="110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withdraw()</a:t>
            </a:r>
            <a:b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deposit()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5" name="Google Shape;1925;p28"/>
          <p:cNvSpPr txBox="1"/>
          <p:nvPr/>
        </p:nvSpPr>
        <p:spPr>
          <a:xfrm>
            <a:off x="5661625" y="3236550"/>
            <a:ext cx="1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Send ETH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6" name="Google Shape;1926;p28"/>
          <p:cNvSpPr/>
          <p:nvPr/>
        </p:nvSpPr>
        <p:spPr>
          <a:xfrm>
            <a:off x="5514888" y="3571074"/>
            <a:ext cx="1207200" cy="4479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28"/>
          <p:cNvSpPr txBox="1"/>
          <p:nvPr/>
        </p:nvSpPr>
        <p:spPr>
          <a:xfrm>
            <a:off x="1804225" y="2356800"/>
            <a:ext cx="1102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Display game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8" name="Google Shape;1928;p28"/>
          <p:cNvSpPr/>
          <p:nvPr/>
        </p:nvSpPr>
        <p:spPr>
          <a:xfrm rot="5400000">
            <a:off x="1047925" y="2472450"/>
            <a:ext cx="1064700" cy="38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28"/>
          <p:cNvSpPr txBox="1"/>
          <p:nvPr/>
        </p:nvSpPr>
        <p:spPr>
          <a:xfrm>
            <a:off x="2651700" y="950275"/>
            <a:ext cx="1329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Game Functionality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0" name="Google Shape;1930;p28"/>
          <p:cNvSpPr txBox="1"/>
          <p:nvPr/>
        </p:nvSpPr>
        <p:spPr>
          <a:xfrm>
            <a:off x="4772525" y="2464500"/>
            <a:ext cx="132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Connects to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29"/>
          <p:cNvSpPr txBox="1"/>
          <p:nvPr>
            <p:ph type="title"/>
          </p:nvPr>
        </p:nvSpPr>
        <p:spPr>
          <a:xfrm>
            <a:off x="720000" y="295800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CONTRACT</a:t>
            </a:r>
            <a:endParaRPr/>
          </a:p>
        </p:txBody>
      </p:sp>
      <p:sp>
        <p:nvSpPr>
          <p:cNvPr id="1936" name="Google Shape;1936;p29"/>
          <p:cNvSpPr txBox="1"/>
          <p:nvPr>
            <p:ph idx="1" type="body"/>
          </p:nvPr>
        </p:nvSpPr>
        <p:spPr>
          <a:xfrm>
            <a:off x="5337550" y="422775"/>
            <a:ext cx="3539700" cy="3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deposit() - accepts ETH from the user and stores the new user and contract balances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withdraw() - sends a certain amount of ETH back to the user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	reward = amount * multiplier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getBalances() - returns the balances of all of the users that have deposited more than 0 ETH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balances - mapping that stores the total ETH available to use for each user (connected to their address)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c</a:t>
            </a:r>
            <a:r>
              <a:rPr lang="en" sz="1400"/>
              <a:t>ontractBalance - stores the total balance for the contract</a:t>
            </a:r>
            <a:endParaRPr sz="1400"/>
          </a:p>
        </p:txBody>
      </p:sp>
      <p:cxnSp>
        <p:nvCxnSpPr>
          <p:cNvPr id="1937" name="Google Shape;1937;p29"/>
          <p:cNvCxnSpPr/>
          <p:nvPr/>
        </p:nvCxnSpPr>
        <p:spPr>
          <a:xfrm>
            <a:off x="6011950" y="3055975"/>
            <a:ext cx="2190900" cy="1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38" name="Google Shape;193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975" y="808700"/>
            <a:ext cx="4345956" cy="405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p30"/>
          <p:cNvSpPr txBox="1"/>
          <p:nvPr>
            <p:ph type="title"/>
          </p:nvPr>
        </p:nvSpPr>
        <p:spPr>
          <a:xfrm>
            <a:off x="720000" y="474525"/>
            <a:ext cx="7704000" cy="48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CONTRACT </a:t>
            </a:r>
            <a:r>
              <a:rPr lang="en"/>
              <a:t>Example</a:t>
            </a:r>
            <a:endParaRPr/>
          </a:p>
        </p:txBody>
      </p:sp>
      <p:pic>
        <p:nvPicPr>
          <p:cNvPr id="1944" name="Google Shape;1944;p30"/>
          <p:cNvPicPr preferRelativeResize="0"/>
          <p:nvPr/>
        </p:nvPicPr>
        <p:blipFill rotWithShape="1">
          <a:blip r:embed="rId3">
            <a:alphaModFix/>
          </a:blip>
          <a:srcRect b="0" l="0" r="0" t="17382"/>
          <a:stretch/>
        </p:blipFill>
        <p:spPr>
          <a:xfrm>
            <a:off x="4413000" y="1426750"/>
            <a:ext cx="4637050" cy="129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5" name="Google Shape;194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747" y="1066817"/>
            <a:ext cx="4088900" cy="3705783"/>
          </a:xfrm>
          <a:prstGeom prst="rect">
            <a:avLst/>
          </a:prstGeom>
          <a:noFill/>
          <a:ln>
            <a:noFill/>
          </a:ln>
        </p:spPr>
      </p:pic>
      <p:sp>
        <p:nvSpPr>
          <p:cNvPr id="1946" name="Google Shape;1946;p30"/>
          <p:cNvSpPr txBox="1"/>
          <p:nvPr/>
        </p:nvSpPr>
        <p:spPr>
          <a:xfrm>
            <a:off x="4768625" y="3163375"/>
            <a:ext cx="392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*Disclaimer* due to the way that the faucets work, the contract can not actually afford to pay out ETH to the user if they win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puter Science Proposal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